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0"/>
    <a:srgbClr val="00573F"/>
    <a:srgbClr val="C45300"/>
    <a:srgbClr val="009D4D"/>
    <a:srgbClr val="E57200"/>
    <a:srgbClr val="6000BF"/>
    <a:srgbClr val="6A4700"/>
    <a:srgbClr val="016363"/>
    <a:srgbClr val="65001A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F68929-2464-2990-B5E4-379FED0C0A5B}" v="18" dt="2026-04-01T01:43:15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68"/>
    <p:restoredTop sz="94610"/>
  </p:normalViewPr>
  <p:slideViewPr>
    <p:cSldViewPr snapToGrid="0" snapToObjects="1">
      <p:cViewPr>
        <p:scale>
          <a:sx n="229" d="100"/>
          <a:sy n="229" d="100"/>
        </p:scale>
        <p:origin x="46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ne L. Spell" userId="4ab3318a-d749-4eb9-a34d-06957ec33da4" providerId="ADAL" clId="{3FA3D750-500A-5FAE-A5C8-EC16495695A6}"/>
    <pc:docChg chg="undo redo custSel modSld">
      <pc:chgData name="Rayne L. Spell" userId="4ab3318a-d749-4eb9-a34d-06957ec33da4" providerId="ADAL" clId="{3FA3D750-500A-5FAE-A5C8-EC16495695A6}" dt="2026-03-04T15:11:19.513" v="379" actId="14100"/>
      <pc:docMkLst>
        <pc:docMk/>
      </pc:docMkLst>
      <pc:sldChg chg="addSp delSp modSp mod">
        <pc:chgData name="Rayne L. Spell" userId="4ab3318a-d749-4eb9-a34d-06957ec33da4" providerId="ADAL" clId="{3FA3D750-500A-5FAE-A5C8-EC16495695A6}" dt="2026-03-04T14:13:13.821" v="60" actId="20577"/>
        <pc:sldMkLst>
          <pc:docMk/>
          <pc:sldMk cId="0" sldId="256"/>
        </pc:sldMkLst>
        <pc:spChg chg="mod">
          <ac:chgData name="Rayne L. Spell" userId="4ab3318a-d749-4eb9-a34d-06957ec33da4" providerId="ADAL" clId="{3FA3D750-500A-5FAE-A5C8-EC16495695A6}" dt="2026-03-04T14:08:29.662" v="28" actId="14100"/>
          <ac:spMkLst>
            <pc:docMk/>
            <pc:sldMk cId="0" sldId="256"/>
            <ac:spMk id="5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09:05.755" v="33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09:16.270" v="34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09:16.270" v="34" actId="1076"/>
          <ac:spMkLst>
            <pc:docMk/>
            <pc:sldMk cId="0" sldId="256"/>
            <ac:spMk id="9" creationId="{00000000-0000-0000-0000-000000000000}"/>
          </ac:spMkLst>
        </pc:spChg>
        <pc:spChg chg="add mod">
          <ac:chgData name="Rayne L. Spell" userId="4ab3318a-d749-4eb9-a34d-06957ec33da4" providerId="ADAL" clId="{3FA3D750-500A-5FAE-A5C8-EC16495695A6}" dt="2026-03-04T14:12:51.362" v="44"/>
          <ac:spMkLst>
            <pc:docMk/>
            <pc:sldMk cId="0" sldId="256"/>
            <ac:spMk id="16" creationId="{964C5DB7-5658-E22E-9BAA-8A6852549A64}"/>
          </ac:spMkLst>
        </pc:spChg>
        <pc:spChg chg="add mod">
          <ac:chgData name="Rayne L. Spell" userId="4ab3318a-d749-4eb9-a34d-06957ec33da4" providerId="ADAL" clId="{3FA3D750-500A-5FAE-A5C8-EC16495695A6}" dt="2026-03-04T14:13:13.821" v="60" actId="20577"/>
          <ac:spMkLst>
            <pc:docMk/>
            <pc:sldMk cId="0" sldId="256"/>
            <ac:spMk id="17" creationId="{A2468924-64EF-61DF-07F6-2B3F53174651}"/>
          </ac:spMkLst>
        </pc:spChg>
        <pc:picChg chg="add mod">
          <ac:chgData name="Rayne L. Spell" userId="4ab3318a-d749-4eb9-a34d-06957ec33da4" providerId="ADAL" clId="{3FA3D750-500A-5FAE-A5C8-EC16495695A6}" dt="2026-03-04T14:08:15.248" v="25" actId="1076"/>
          <ac:picMkLst>
            <pc:docMk/>
            <pc:sldMk cId="0" sldId="256"/>
            <ac:picMk id="14" creationId="{98D2C191-E217-6409-839B-C515BC5DFE70}"/>
          </ac:picMkLst>
        </pc:picChg>
        <pc:picChg chg="mod">
          <ac:chgData name="Rayne L. Spell" userId="4ab3318a-d749-4eb9-a34d-06957ec33da4" providerId="ADAL" clId="{3FA3D750-500A-5FAE-A5C8-EC16495695A6}" dt="2026-03-04T14:08:23.317" v="27" actId="14100"/>
          <ac:picMkLst>
            <pc:docMk/>
            <pc:sldMk cId="0" sldId="256"/>
            <ac:picMk id="15" creationId="{82F9EEC1-3A63-F677-6AC2-73B60DF51DC7}"/>
          </ac:picMkLst>
        </pc:picChg>
      </pc:sldChg>
      <pc:sldChg chg="addSp delSp modSp mod">
        <pc:chgData name="Rayne L. Spell" userId="4ab3318a-d749-4eb9-a34d-06957ec33da4" providerId="ADAL" clId="{3FA3D750-500A-5FAE-A5C8-EC16495695A6}" dt="2026-03-04T14:19:12.825" v="120" actId="255"/>
        <pc:sldMkLst>
          <pc:docMk/>
          <pc:sldMk cId="0" sldId="257"/>
        </pc:sldMkLst>
        <pc:spChg chg="mod">
          <ac:chgData name="Rayne L. Spell" userId="4ab3318a-d749-4eb9-a34d-06957ec33da4" providerId="ADAL" clId="{3FA3D750-500A-5FAE-A5C8-EC16495695A6}" dt="2026-03-04T14:16:52.332" v="99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17:55.119" v="110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17:03.127" v="101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19:12.825" v="120" actId="255"/>
          <ac:spMkLst>
            <pc:docMk/>
            <pc:sldMk cId="0" sldId="257"/>
            <ac:spMk id="8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10:41.591" v="38" actId="1076"/>
          <ac:spMkLst>
            <pc:docMk/>
            <pc:sldMk cId="0" sldId="257"/>
            <ac:spMk id="9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13:20.749" v="62" actId="20577"/>
          <ac:spMkLst>
            <pc:docMk/>
            <pc:sldMk cId="0" sldId="257"/>
            <ac:spMk id="22" creationId="{00000000-0000-0000-0000-000000000000}"/>
          </ac:spMkLst>
        </pc:spChg>
      </pc:sldChg>
      <pc:sldChg chg="addSp delSp modSp mod setBg">
        <pc:chgData name="Rayne L. Spell" userId="4ab3318a-d749-4eb9-a34d-06957ec33da4" providerId="ADAL" clId="{3FA3D750-500A-5FAE-A5C8-EC16495695A6}" dt="2026-03-04T14:51:40.725" v="196"/>
        <pc:sldMkLst>
          <pc:docMk/>
          <pc:sldMk cId="0" sldId="258"/>
        </pc:sldMkLst>
        <pc:spChg chg="add mod">
          <ac:chgData name="Rayne L. Spell" userId="4ab3318a-d749-4eb9-a34d-06957ec33da4" providerId="ADAL" clId="{3FA3D750-500A-5FAE-A5C8-EC16495695A6}" dt="2026-03-04T14:13:34.422" v="64"/>
          <ac:spMkLst>
            <pc:docMk/>
            <pc:sldMk cId="0" sldId="258"/>
            <ac:spMk id="3" creationId="{9C3AC212-1062-4219-A313-B780825C0E38}"/>
          </ac:spMkLst>
        </pc:spChg>
        <pc:spChg chg="mod">
          <ac:chgData name="Rayne L. Spell" userId="4ab3318a-d749-4eb9-a34d-06957ec33da4" providerId="ADAL" clId="{3FA3D750-500A-5FAE-A5C8-EC16495695A6}" dt="2026-03-04T14:22:21.376" v="143" actId="207"/>
          <ac:spMkLst>
            <pc:docMk/>
            <pc:sldMk cId="0" sldId="258"/>
            <ac:spMk id="4" creationId="{00000000-0000-0000-0000-000000000000}"/>
          </ac:spMkLst>
        </pc:spChg>
        <pc:spChg chg="add mod">
          <ac:chgData name="Rayne L. Spell" userId="4ab3318a-d749-4eb9-a34d-06957ec33da4" providerId="ADAL" clId="{3FA3D750-500A-5FAE-A5C8-EC16495695A6}" dt="2026-03-04T14:13:34.422" v="64"/>
          <ac:spMkLst>
            <pc:docMk/>
            <pc:sldMk cId="0" sldId="258"/>
            <ac:spMk id="5" creationId="{D342D1CE-17B7-AF7B-2D03-44E38D596130}"/>
          </ac:spMkLst>
        </pc:spChg>
        <pc:spChg chg="mod">
          <ac:chgData name="Rayne L. Spell" userId="4ab3318a-d749-4eb9-a34d-06957ec33da4" providerId="ADAL" clId="{3FA3D750-500A-5FAE-A5C8-EC16495695A6}" dt="2026-03-04T14:23:50.368" v="156" actId="14100"/>
          <ac:spMkLst>
            <pc:docMk/>
            <pc:sldMk cId="0" sldId="258"/>
            <ac:spMk id="7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5:05.553" v="166" actId="14100"/>
          <ac:spMkLst>
            <pc:docMk/>
            <pc:sldMk cId="0" sldId="258"/>
            <ac:spMk id="8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7:06.760" v="185" actId="1076"/>
          <ac:spMkLst>
            <pc:docMk/>
            <pc:sldMk cId="0" sldId="258"/>
            <ac:spMk id="9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7:06.760" v="185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4:56.941" v="165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5:08.150" v="167" actId="14100"/>
          <ac:spMkLst>
            <pc:docMk/>
            <pc:sldMk cId="0" sldId="258"/>
            <ac:spMk id="12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7:32.170" v="187" actId="1076"/>
          <ac:spMkLst>
            <pc:docMk/>
            <pc:sldMk cId="0" sldId="258"/>
            <ac:spMk id="13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7:32.170" v="187" actId="1076"/>
          <ac:spMkLst>
            <pc:docMk/>
            <pc:sldMk cId="0" sldId="258"/>
            <ac:spMk id="14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6:57.519" v="184" actId="1076"/>
          <ac:spMkLst>
            <pc:docMk/>
            <pc:sldMk cId="0" sldId="258"/>
            <ac:spMk id="15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5:43.853" v="174" actId="1076"/>
          <ac:spMkLst>
            <pc:docMk/>
            <pc:sldMk cId="0" sldId="258"/>
            <ac:spMk id="16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7:06.760" v="185" actId="1076"/>
          <ac:spMkLst>
            <pc:docMk/>
            <pc:sldMk cId="0" sldId="258"/>
            <ac:spMk id="17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7:06.760" v="185" actId="1076"/>
          <ac:spMkLst>
            <pc:docMk/>
            <pc:sldMk cId="0" sldId="258"/>
            <ac:spMk id="18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6:31.120" v="181" actId="1076"/>
          <ac:spMkLst>
            <pc:docMk/>
            <pc:sldMk cId="0" sldId="258"/>
            <ac:spMk id="19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5:56.092" v="176" actId="1076"/>
          <ac:spMkLst>
            <pc:docMk/>
            <pc:sldMk cId="0" sldId="258"/>
            <ac:spMk id="20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7:32.170" v="187" actId="1076"/>
          <ac:spMkLst>
            <pc:docMk/>
            <pc:sldMk cId="0" sldId="258"/>
            <ac:spMk id="21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27:32.170" v="187" actId="1076"/>
          <ac:spMkLst>
            <pc:docMk/>
            <pc:sldMk cId="0" sldId="258"/>
            <ac:spMk id="22" creationId="{00000000-0000-0000-0000-000000000000}"/>
          </ac:spMkLst>
        </pc:spChg>
      </pc:sldChg>
      <pc:sldChg chg="addSp delSp modSp mod setBg">
        <pc:chgData name="Rayne L. Spell" userId="4ab3318a-d749-4eb9-a34d-06957ec33da4" providerId="ADAL" clId="{3FA3D750-500A-5FAE-A5C8-EC16495695A6}" dt="2026-03-04T14:58:06.636" v="284" actId="20577"/>
        <pc:sldMkLst>
          <pc:docMk/>
          <pc:sldMk cId="0" sldId="259"/>
        </pc:sldMkLst>
        <pc:spChg chg="add mod">
          <ac:chgData name="Rayne L. Spell" userId="4ab3318a-d749-4eb9-a34d-06957ec33da4" providerId="ADAL" clId="{3FA3D750-500A-5FAE-A5C8-EC16495695A6}" dt="2026-03-04T14:13:40.165" v="66"/>
          <ac:spMkLst>
            <pc:docMk/>
            <pc:sldMk cId="0" sldId="259"/>
            <ac:spMk id="2" creationId="{3FBDAE81-4A96-0DC9-443F-39C309B4E6AC}"/>
          </ac:spMkLst>
        </pc:spChg>
        <pc:spChg chg="mod">
          <ac:chgData name="Rayne L. Spell" userId="4ab3318a-d749-4eb9-a34d-06957ec33da4" providerId="ADAL" clId="{3FA3D750-500A-5FAE-A5C8-EC16495695A6}" dt="2026-03-04T14:58:06.636" v="284" actId="20577"/>
          <ac:spMkLst>
            <pc:docMk/>
            <pc:sldMk cId="0" sldId="259"/>
            <ac:spMk id="3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50:22.152" v="193" actId="1076"/>
          <ac:spMkLst>
            <pc:docMk/>
            <pc:sldMk cId="0" sldId="259"/>
            <ac:spMk id="4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52:17.781" v="201" actId="692"/>
          <ac:spMkLst>
            <pc:docMk/>
            <pc:sldMk cId="0" sldId="259"/>
            <ac:spMk id="5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52:22.758" v="202" actId="692"/>
          <ac:spMkLst>
            <pc:docMk/>
            <pc:sldMk cId="0" sldId="259"/>
            <ac:spMk id="9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52:30.841" v="204" actId="207"/>
          <ac:spMkLst>
            <pc:docMk/>
            <pc:sldMk cId="0" sldId="259"/>
            <ac:spMk id="13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52:38.489" v="206" actId="207"/>
          <ac:spMkLst>
            <pc:docMk/>
            <pc:sldMk cId="0" sldId="259"/>
            <ac:spMk id="17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52:46.346" v="208" actId="207"/>
          <ac:spMkLst>
            <pc:docMk/>
            <pc:sldMk cId="0" sldId="259"/>
            <ac:spMk id="21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52:55.460" v="210" actId="692"/>
          <ac:spMkLst>
            <pc:docMk/>
            <pc:sldMk cId="0" sldId="259"/>
            <ac:spMk id="25" creationId="{00000000-0000-0000-0000-000000000000}"/>
          </ac:spMkLst>
        </pc:spChg>
        <pc:spChg chg="add mod">
          <ac:chgData name="Rayne L. Spell" userId="4ab3318a-d749-4eb9-a34d-06957ec33da4" providerId="ADAL" clId="{3FA3D750-500A-5FAE-A5C8-EC16495695A6}" dt="2026-03-04T14:13:40.165" v="66"/>
          <ac:spMkLst>
            <pc:docMk/>
            <pc:sldMk cId="0" sldId="259"/>
            <ac:spMk id="29" creationId="{9D5BAE15-01F1-98C1-3261-DBE0BA573D38}"/>
          </ac:spMkLst>
        </pc:spChg>
      </pc:sldChg>
      <pc:sldChg chg="addSp delSp modSp mod">
        <pc:chgData name="Rayne L. Spell" userId="4ab3318a-d749-4eb9-a34d-06957ec33da4" providerId="ADAL" clId="{3FA3D750-500A-5FAE-A5C8-EC16495695A6}" dt="2026-03-04T14:57:20.995" v="277" actId="1076"/>
        <pc:sldMkLst>
          <pc:docMk/>
          <pc:sldMk cId="0" sldId="260"/>
        </pc:sldMkLst>
        <pc:spChg chg="add del mod">
          <ac:chgData name="Rayne L. Spell" userId="4ab3318a-d749-4eb9-a34d-06957ec33da4" providerId="ADAL" clId="{3FA3D750-500A-5FAE-A5C8-EC16495695A6}" dt="2026-03-04T14:55:01.127" v="241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55:38.801" v="245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4:57:20.995" v="277" actId="1076"/>
          <ac:spMkLst>
            <pc:docMk/>
            <pc:sldMk cId="0" sldId="260"/>
            <ac:spMk id="5" creationId="{00000000-0000-0000-0000-000000000000}"/>
          </ac:spMkLst>
        </pc:spChg>
        <pc:spChg chg="add mod">
          <ac:chgData name="Rayne L. Spell" userId="4ab3318a-d749-4eb9-a34d-06957ec33da4" providerId="ADAL" clId="{3FA3D750-500A-5FAE-A5C8-EC16495695A6}" dt="2026-03-04T14:54:54.311" v="238" actId="1076"/>
          <ac:spMkLst>
            <pc:docMk/>
            <pc:sldMk cId="0" sldId="260"/>
            <ac:spMk id="10" creationId="{46CD39DC-7047-363D-550F-5BC45ED420F0}"/>
          </ac:spMkLst>
        </pc:spChg>
        <pc:spChg chg="add mod">
          <ac:chgData name="Rayne L. Spell" userId="4ab3318a-d749-4eb9-a34d-06957ec33da4" providerId="ADAL" clId="{3FA3D750-500A-5FAE-A5C8-EC16495695A6}" dt="2026-03-04T14:56:25.154" v="272" actId="20577"/>
          <ac:spMkLst>
            <pc:docMk/>
            <pc:sldMk cId="0" sldId="260"/>
            <ac:spMk id="13" creationId="{45883832-A66E-CCEC-5C6E-4385DE4BC528}"/>
          </ac:spMkLst>
        </pc:spChg>
      </pc:sldChg>
      <pc:sldChg chg="addSp delSp modSp mod">
        <pc:chgData name="Rayne L. Spell" userId="4ab3318a-d749-4eb9-a34d-06957ec33da4" providerId="ADAL" clId="{3FA3D750-500A-5FAE-A5C8-EC16495695A6}" dt="2026-03-04T14:58:50.123" v="292" actId="478"/>
        <pc:sldMkLst>
          <pc:docMk/>
          <pc:sldMk cId="0" sldId="261"/>
        </pc:sldMkLst>
        <pc:spChg chg="add mod">
          <ac:chgData name="Rayne L. Spell" userId="4ab3318a-d749-4eb9-a34d-06957ec33da4" providerId="ADAL" clId="{3FA3D750-500A-5FAE-A5C8-EC16495695A6}" dt="2026-03-04T14:13:47.986" v="68"/>
          <ac:spMkLst>
            <pc:docMk/>
            <pc:sldMk cId="0" sldId="261"/>
            <ac:spMk id="2" creationId="{DD8EC55D-A605-D4F9-12AE-70BB28A0BE95}"/>
          </ac:spMkLst>
        </pc:spChg>
        <pc:spChg chg="mod">
          <ac:chgData name="Rayne L. Spell" userId="4ab3318a-d749-4eb9-a34d-06957ec33da4" providerId="ADAL" clId="{3FA3D750-500A-5FAE-A5C8-EC16495695A6}" dt="2026-03-04T14:58:47.161" v="291" actId="1076"/>
          <ac:spMkLst>
            <pc:docMk/>
            <pc:sldMk cId="0" sldId="261"/>
            <ac:spMk id="3" creationId="{00000000-0000-0000-0000-000000000000}"/>
          </ac:spMkLst>
        </pc:spChg>
        <pc:spChg chg="add mod">
          <ac:chgData name="Rayne L. Spell" userId="4ab3318a-d749-4eb9-a34d-06957ec33da4" providerId="ADAL" clId="{3FA3D750-500A-5FAE-A5C8-EC16495695A6}" dt="2026-03-04T14:13:47.986" v="68"/>
          <ac:spMkLst>
            <pc:docMk/>
            <pc:sldMk cId="0" sldId="261"/>
            <ac:spMk id="9" creationId="{90453BA2-A51A-A44A-DCED-C7A40CEAD3EA}"/>
          </ac:spMkLst>
        </pc:spChg>
      </pc:sldChg>
      <pc:sldChg chg="addSp delSp modSp mod">
        <pc:chgData name="Rayne L. Spell" userId="4ab3318a-d749-4eb9-a34d-06957ec33da4" providerId="ADAL" clId="{3FA3D750-500A-5FAE-A5C8-EC16495695A6}" dt="2026-03-04T14:59:28.105" v="300" actId="478"/>
        <pc:sldMkLst>
          <pc:docMk/>
          <pc:sldMk cId="0" sldId="262"/>
        </pc:sldMkLst>
        <pc:spChg chg="add mod">
          <ac:chgData name="Rayne L. Spell" userId="4ab3318a-d749-4eb9-a34d-06957ec33da4" providerId="ADAL" clId="{3FA3D750-500A-5FAE-A5C8-EC16495695A6}" dt="2026-03-04T14:13:54.128" v="70"/>
          <ac:spMkLst>
            <pc:docMk/>
            <pc:sldMk cId="0" sldId="262"/>
            <ac:spMk id="2" creationId="{B53C49CB-A256-9D93-58DD-0F445548B362}"/>
          </ac:spMkLst>
        </pc:spChg>
        <pc:spChg chg="mod">
          <ac:chgData name="Rayne L. Spell" userId="4ab3318a-d749-4eb9-a34d-06957ec33da4" providerId="ADAL" clId="{3FA3D750-500A-5FAE-A5C8-EC16495695A6}" dt="2026-03-04T14:59:24.216" v="298" actId="1076"/>
          <ac:spMkLst>
            <pc:docMk/>
            <pc:sldMk cId="0" sldId="262"/>
            <ac:spMk id="3" creationId="{00000000-0000-0000-0000-000000000000}"/>
          </ac:spMkLst>
        </pc:spChg>
        <pc:spChg chg="add mod">
          <ac:chgData name="Rayne L. Spell" userId="4ab3318a-d749-4eb9-a34d-06957ec33da4" providerId="ADAL" clId="{3FA3D750-500A-5FAE-A5C8-EC16495695A6}" dt="2026-03-04T14:13:54.128" v="70"/>
          <ac:spMkLst>
            <pc:docMk/>
            <pc:sldMk cId="0" sldId="262"/>
            <ac:spMk id="9" creationId="{3E8D67D4-2F90-551A-8A1A-A80FB3DE035C}"/>
          </ac:spMkLst>
        </pc:spChg>
      </pc:sldChg>
      <pc:sldChg chg="addSp delSp modSp mod">
        <pc:chgData name="Rayne L. Spell" userId="4ab3318a-d749-4eb9-a34d-06957ec33da4" providerId="ADAL" clId="{3FA3D750-500A-5FAE-A5C8-EC16495695A6}" dt="2026-03-04T15:06:30.822" v="341" actId="1076"/>
        <pc:sldMkLst>
          <pc:docMk/>
          <pc:sldMk cId="0" sldId="263"/>
        </pc:sldMkLst>
        <pc:spChg chg="mod">
          <ac:chgData name="Rayne L. Spell" userId="4ab3318a-d749-4eb9-a34d-06957ec33da4" providerId="ADAL" clId="{3FA3D750-500A-5FAE-A5C8-EC16495695A6}" dt="2026-03-04T15:05:33.269" v="334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06:15.131" v="338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06:30.822" v="341" actId="1076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Rayne L. Spell" userId="4ab3318a-d749-4eb9-a34d-06957ec33da4" providerId="ADAL" clId="{3FA3D750-500A-5FAE-A5C8-EC16495695A6}" dt="2026-03-04T14:14:08.555" v="75"/>
          <ac:spMkLst>
            <pc:docMk/>
            <pc:sldMk cId="0" sldId="263"/>
            <ac:spMk id="8" creationId="{88BF012F-C48F-F7FB-F28A-FA80BC13F926}"/>
          </ac:spMkLst>
        </pc:spChg>
        <pc:spChg chg="add mod">
          <ac:chgData name="Rayne L. Spell" userId="4ab3318a-d749-4eb9-a34d-06957ec33da4" providerId="ADAL" clId="{3FA3D750-500A-5FAE-A5C8-EC16495695A6}" dt="2026-03-04T14:14:08.555" v="75"/>
          <ac:spMkLst>
            <pc:docMk/>
            <pc:sldMk cId="0" sldId="263"/>
            <ac:spMk id="11" creationId="{0EEC1ECF-CD8C-CA0E-BE09-655BE20B23DE}"/>
          </ac:spMkLst>
        </pc:spChg>
      </pc:sldChg>
      <pc:sldChg chg="addSp delSp modSp mod">
        <pc:chgData name="Rayne L. Spell" userId="4ab3318a-d749-4eb9-a34d-06957ec33da4" providerId="ADAL" clId="{3FA3D750-500A-5FAE-A5C8-EC16495695A6}" dt="2026-03-04T15:11:19.513" v="379" actId="14100"/>
        <pc:sldMkLst>
          <pc:docMk/>
          <pc:sldMk cId="0" sldId="264"/>
        </pc:sldMkLst>
        <pc:spChg chg="add mod">
          <ac:chgData name="Rayne L. Spell" userId="4ab3318a-d749-4eb9-a34d-06957ec33da4" providerId="ADAL" clId="{3FA3D750-500A-5FAE-A5C8-EC16495695A6}" dt="2026-03-04T14:14:34.426" v="79"/>
          <ac:spMkLst>
            <pc:docMk/>
            <pc:sldMk cId="0" sldId="264"/>
            <ac:spMk id="2" creationId="{ED64D70E-21C2-040C-46AD-3F458E2D2570}"/>
          </ac:spMkLst>
        </pc:spChg>
        <pc:spChg chg="mod">
          <ac:chgData name="Rayne L. Spell" userId="4ab3318a-d749-4eb9-a34d-06957ec33da4" providerId="ADAL" clId="{3FA3D750-500A-5FAE-A5C8-EC16495695A6}" dt="2026-03-04T15:09:21.530" v="365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11:12.821" v="377" actId="14100"/>
          <ac:spMkLst>
            <pc:docMk/>
            <pc:sldMk cId="0" sldId="264"/>
            <ac:spMk id="4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10:53.020" v="372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10:53.020" v="372" actId="1076"/>
          <ac:spMkLst>
            <pc:docMk/>
            <pc:sldMk cId="0" sldId="264"/>
            <ac:spMk id="7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11:17.027" v="378" actId="14100"/>
          <ac:spMkLst>
            <pc:docMk/>
            <pc:sldMk cId="0" sldId="264"/>
            <ac:spMk id="8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11:00.027" v="373" actId="1076"/>
          <ac:spMkLst>
            <pc:docMk/>
            <pc:sldMk cId="0" sldId="264"/>
            <ac:spMk id="10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11:00.027" v="373" actId="1076"/>
          <ac:spMkLst>
            <pc:docMk/>
            <pc:sldMk cId="0" sldId="264"/>
            <ac:spMk id="11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11:19.513" v="379" actId="14100"/>
          <ac:spMkLst>
            <pc:docMk/>
            <pc:sldMk cId="0" sldId="264"/>
            <ac:spMk id="12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11:04.348" v="374" actId="1076"/>
          <ac:spMkLst>
            <pc:docMk/>
            <pc:sldMk cId="0" sldId="264"/>
            <ac:spMk id="14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11:04.348" v="374" actId="1076"/>
          <ac:spMkLst>
            <pc:docMk/>
            <pc:sldMk cId="0" sldId="264"/>
            <ac:spMk id="15" creationId="{00000000-0000-0000-0000-000000000000}"/>
          </ac:spMkLst>
        </pc:spChg>
        <pc:spChg chg="add mod">
          <ac:chgData name="Rayne L. Spell" userId="4ab3318a-d749-4eb9-a34d-06957ec33da4" providerId="ADAL" clId="{3FA3D750-500A-5FAE-A5C8-EC16495695A6}" dt="2026-03-04T14:14:34.426" v="79"/>
          <ac:spMkLst>
            <pc:docMk/>
            <pc:sldMk cId="0" sldId="264"/>
            <ac:spMk id="16" creationId="{3D19D76B-2BD8-309B-85F4-CDDB3A387DFC}"/>
          </ac:spMkLst>
        </pc:spChg>
      </pc:sldChg>
      <pc:sldChg chg="addSp delSp modSp mod">
        <pc:chgData name="Rayne L. Spell" userId="4ab3318a-d749-4eb9-a34d-06957ec33da4" providerId="ADAL" clId="{3FA3D750-500A-5FAE-A5C8-EC16495695A6}" dt="2026-03-04T15:02:56.742" v="323" actId="1076"/>
        <pc:sldMkLst>
          <pc:docMk/>
          <pc:sldMk cId="0" sldId="265"/>
        </pc:sldMkLst>
        <pc:spChg chg="mod">
          <ac:chgData name="Rayne L. Spell" userId="4ab3318a-d749-4eb9-a34d-06957ec33da4" providerId="ADAL" clId="{3FA3D750-500A-5FAE-A5C8-EC16495695A6}" dt="2026-03-04T15:02:56.742" v="323" actId="1076"/>
          <ac:spMkLst>
            <pc:docMk/>
            <pc:sldMk cId="0" sldId="265"/>
            <ac:spMk id="4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02:56.742" v="323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02:56.742" v="323" actId="1076"/>
          <ac:spMkLst>
            <pc:docMk/>
            <pc:sldMk cId="0" sldId="265"/>
            <ac:spMk id="6" creationId="{00000000-0000-0000-0000-000000000000}"/>
          </ac:spMkLst>
        </pc:spChg>
        <pc:spChg chg="mod">
          <ac:chgData name="Rayne L. Spell" userId="4ab3318a-d749-4eb9-a34d-06957ec33da4" providerId="ADAL" clId="{3FA3D750-500A-5FAE-A5C8-EC16495695A6}" dt="2026-03-04T15:02:56.742" v="323" actId="1076"/>
          <ac:spMkLst>
            <pc:docMk/>
            <pc:sldMk cId="0" sldId="265"/>
            <ac:spMk id="7" creationId="{00000000-0000-0000-0000-000000000000}"/>
          </ac:spMkLst>
        </pc:spChg>
        <pc:spChg chg="add mod">
          <ac:chgData name="Rayne L. Spell" userId="4ab3318a-d749-4eb9-a34d-06957ec33da4" providerId="ADAL" clId="{3FA3D750-500A-5FAE-A5C8-EC16495695A6}" dt="2026-03-04T14:14:41.021" v="81"/>
          <ac:spMkLst>
            <pc:docMk/>
            <pc:sldMk cId="0" sldId="265"/>
            <ac:spMk id="8" creationId="{9C1D946B-A3BE-6635-C09F-F55DD449FB21}"/>
          </ac:spMkLst>
        </pc:spChg>
        <pc:spChg chg="add mod">
          <ac:chgData name="Rayne L. Spell" userId="4ab3318a-d749-4eb9-a34d-06957ec33da4" providerId="ADAL" clId="{3FA3D750-500A-5FAE-A5C8-EC16495695A6}" dt="2026-03-04T14:15:04.468" v="87" actId="1076"/>
          <ac:spMkLst>
            <pc:docMk/>
            <pc:sldMk cId="0" sldId="265"/>
            <ac:spMk id="10" creationId="{5C8F72BC-DA1B-25B1-9F47-82DF47B3C3AA}"/>
          </ac:spMkLst>
        </pc:spChg>
        <pc:picChg chg="mod">
          <ac:chgData name="Rayne L. Spell" userId="4ab3318a-d749-4eb9-a34d-06957ec33da4" providerId="ADAL" clId="{3FA3D750-500A-5FAE-A5C8-EC16495695A6}" dt="2026-03-04T14:14:55.843" v="84" actId="1076"/>
          <ac:picMkLst>
            <pc:docMk/>
            <pc:sldMk cId="0" sldId="265"/>
            <ac:picMk id="11" creationId="{F603CD43-9719-0C7F-F66A-9B084B5262AE}"/>
          </ac:picMkLst>
        </pc:picChg>
      </pc:sldChg>
    </pc:docChg>
  </pc:docChgLst>
  <pc:docChgLst>
    <pc:chgData name="Daniel T. Mclemore" userId="S::dmclemore@lsco.edu::ada98b54-36a5-4c40-92b2-26c6cc168161" providerId="AD" clId="Web-{3FF68929-2464-2990-B5E4-379FED0C0A5B}"/>
    <pc:docChg chg="modSld">
      <pc:chgData name="Daniel T. Mclemore" userId="S::dmclemore@lsco.edu::ada98b54-36a5-4c40-92b2-26c6cc168161" providerId="AD" clId="Web-{3FF68929-2464-2990-B5E4-379FED0C0A5B}" dt="2026-04-01T01:43:15.325" v="17" actId="1076"/>
      <pc:docMkLst>
        <pc:docMk/>
      </pc:docMkLst>
      <pc:sldChg chg="modSp">
        <pc:chgData name="Daniel T. Mclemore" userId="S::dmclemore@lsco.edu::ada98b54-36a5-4c40-92b2-26c6cc168161" providerId="AD" clId="Web-{3FF68929-2464-2990-B5E4-379FED0C0A5B}" dt="2026-04-01T01:42:36.340" v="1"/>
        <pc:sldMkLst>
          <pc:docMk/>
          <pc:sldMk cId="0" sldId="256"/>
        </pc:sldMkLst>
        <pc:picChg chg="mod">
          <ac:chgData name="Daniel T. Mclemore" userId="S::dmclemore@lsco.edu::ada98b54-36a5-4c40-92b2-26c6cc168161" providerId="AD" clId="Web-{3FF68929-2464-2990-B5E4-379FED0C0A5B}" dt="2026-04-01T01:42:36.340" v="1"/>
          <ac:picMkLst>
            <pc:docMk/>
            <pc:sldMk cId="0" sldId="256"/>
            <ac:picMk id="14" creationId="{98D2C191-E217-6409-839B-C515BC5DFE70}"/>
          </ac:picMkLst>
        </pc:picChg>
      </pc:sldChg>
      <pc:sldChg chg="modSp">
        <pc:chgData name="Daniel T. Mclemore" userId="S::dmclemore@lsco.edu::ada98b54-36a5-4c40-92b2-26c6cc168161" providerId="AD" clId="Web-{3FF68929-2464-2990-B5E4-379FED0C0A5B}" dt="2026-04-01T01:43:15.325" v="17" actId="1076"/>
        <pc:sldMkLst>
          <pc:docMk/>
          <pc:sldMk cId="0" sldId="265"/>
        </pc:sldMkLst>
        <pc:spChg chg="mod">
          <ac:chgData name="Daniel T. Mclemore" userId="S::dmclemore@lsco.edu::ada98b54-36a5-4c40-92b2-26c6cc168161" providerId="AD" clId="Web-{3FF68929-2464-2990-B5E4-379FED0C0A5B}" dt="2026-04-01T01:43:15.309" v="14" actId="1076"/>
          <ac:spMkLst>
            <pc:docMk/>
            <pc:sldMk cId="0" sldId="265"/>
            <ac:spMk id="4" creationId="{00000000-0000-0000-0000-000000000000}"/>
          </ac:spMkLst>
        </pc:spChg>
        <pc:spChg chg="mod">
          <ac:chgData name="Daniel T. Mclemore" userId="S::dmclemore@lsco.edu::ada98b54-36a5-4c40-92b2-26c6cc168161" providerId="AD" clId="Web-{3FF68929-2464-2990-B5E4-379FED0C0A5B}" dt="2026-04-01T01:43:15.309" v="15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Daniel T. Mclemore" userId="S::dmclemore@lsco.edu::ada98b54-36a5-4c40-92b2-26c6cc168161" providerId="AD" clId="Web-{3FF68929-2464-2990-B5E4-379FED0C0A5B}" dt="2026-04-01T01:43:15.325" v="16" actId="1076"/>
          <ac:spMkLst>
            <pc:docMk/>
            <pc:sldMk cId="0" sldId="265"/>
            <ac:spMk id="6" creationId="{00000000-0000-0000-0000-000000000000}"/>
          </ac:spMkLst>
        </pc:spChg>
        <pc:spChg chg="mod">
          <ac:chgData name="Daniel T. Mclemore" userId="S::dmclemore@lsco.edu::ada98b54-36a5-4c40-92b2-26c6cc168161" providerId="AD" clId="Web-{3FF68929-2464-2990-B5E4-379FED0C0A5B}" dt="2026-04-01T01:43:15.325" v="17" actId="1076"/>
          <ac:spMkLst>
            <pc:docMk/>
            <pc:sldMk cId="0" sldId="265"/>
            <ac:spMk id="7" creationId="{00000000-0000-0000-0000-000000000000}"/>
          </ac:spMkLst>
        </pc:spChg>
        <pc:picChg chg="mod">
          <ac:chgData name="Daniel T. Mclemore" userId="S::dmclemore@lsco.edu::ada98b54-36a5-4c40-92b2-26c6cc168161" providerId="AD" clId="Web-{3FF68929-2464-2990-B5E4-379FED0C0A5B}" dt="2026-04-01T01:43:09.419" v="13" actId="1076"/>
          <ac:picMkLst>
            <pc:docMk/>
            <pc:sldMk cId="0" sldId="265"/>
            <ac:picMk id="11" creationId="{F603CD43-9719-0C7F-F66A-9B084B5262A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06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aerial view of a city&#10;&#10;AI-generated content may be incorrect.">
            <a:extLst>
              <a:ext uri="{FF2B5EF4-FFF2-40B4-BE49-F238E27FC236}">
                <a16:creationId xmlns:a16="http://schemas.microsoft.com/office/drawing/2014/main" id="{82F9EEC1-3A63-F677-6AC2-73B60DF51D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27" r="25377"/>
          <a:stretch>
            <a:fillRect/>
          </a:stretch>
        </p:blipFill>
        <p:spPr>
          <a:xfrm>
            <a:off x="4846320" y="0"/>
            <a:ext cx="4290989" cy="5125212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4846320" y="0"/>
            <a:ext cx="4297680" cy="5143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5" name="Shape 3"/>
          <p:cNvSpPr/>
          <p:nvPr/>
        </p:nvSpPr>
        <p:spPr>
          <a:xfrm>
            <a:off x="4846320" y="0"/>
            <a:ext cx="4304371" cy="5134355"/>
          </a:xfrm>
          <a:prstGeom prst="rect">
            <a:avLst/>
          </a:prstGeom>
          <a:solidFill>
            <a:srgbClr val="00573F">
              <a:alpha val="45230"/>
            </a:srgbClr>
          </a:solidFill>
          <a:ln w="12700">
            <a:solidFill>
              <a:srgbClr val="00573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365760" y="737096"/>
            <a:ext cx="42062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263011" y="168237"/>
            <a:ext cx="3906873" cy="130533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E572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Presentation </a:t>
            </a:r>
          </a:p>
          <a:p>
            <a:pPr marL="0" indent="0" algn="l">
              <a:buNone/>
            </a:pPr>
            <a:r>
              <a:rPr lang="en-US" sz="4000" b="1" dirty="0">
                <a:solidFill>
                  <a:srgbClr val="E572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Title</a:t>
            </a:r>
            <a:endParaRPr lang="en-US" sz="4000" dirty="0">
              <a:solidFill>
                <a:srgbClr val="E57200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263011" y="1525799"/>
            <a:ext cx="420624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8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[Subtitle or Presenter Name]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269702" y="2042435"/>
            <a:ext cx="42062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009C4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[Date]  |  [Department or Event]</a:t>
            </a:r>
            <a:endParaRPr lang="en-US" sz="1300" dirty="0"/>
          </a:p>
        </p:txBody>
      </p:sp>
      <p:pic>
        <p:nvPicPr>
          <p:cNvPr id="14" name="Picture 1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8D2C191-E217-6409-839B-C515BC5DF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048" y="28271"/>
            <a:ext cx="2614913" cy="868151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6" name="Shape 8">
            <a:extLst>
              <a:ext uri="{FF2B5EF4-FFF2-40B4-BE49-F238E27FC236}">
                <a16:creationId xmlns:a16="http://schemas.microsoft.com/office/drawing/2014/main" id="{964C5DB7-5658-E22E-9BAA-8A6852549A64}"/>
              </a:ext>
            </a:extLst>
          </p:cNvPr>
          <p:cNvSpPr/>
          <p:nvPr/>
        </p:nvSpPr>
        <p:spPr>
          <a:xfrm>
            <a:off x="-1" y="4800600"/>
            <a:ext cx="9186389" cy="342900"/>
          </a:xfrm>
          <a:prstGeom prst="rect">
            <a:avLst/>
          </a:prstGeom>
          <a:solidFill>
            <a:srgbClr val="009D4D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20">
            <a:extLst>
              <a:ext uri="{FF2B5EF4-FFF2-40B4-BE49-F238E27FC236}">
                <a16:creationId xmlns:a16="http://schemas.microsoft.com/office/drawing/2014/main" id="{A2468924-64EF-61DF-07F6-2B3F53174651}"/>
              </a:ext>
            </a:extLst>
          </p:cNvPr>
          <p:cNvSpPr/>
          <p:nvPr/>
        </p:nvSpPr>
        <p:spPr>
          <a:xfrm>
            <a:off x="306659" y="4832485"/>
            <a:ext cx="860874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 err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lsco.edu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| Orange, TX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914400" y="2081853"/>
            <a:ext cx="731520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5600" b="1" dirty="0">
                <a:solidFill>
                  <a:srgbClr val="0057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Thank You</a:t>
            </a:r>
            <a:endParaRPr lang="en-US" sz="5600" dirty="0">
              <a:solidFill>
                <a:srgbClr val="00573F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914400" y="3019113"/>
            <a:ext cx="7315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i="1" dirty="0">
                <a:solidFill>
                  <a:srgbClr val="009D4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 Gators!</a:t>
            </a:r>
            <a:endParaRPr lang="en-US" sz="2200" dirty="0">
              <a:solidFill>
                <a:srgbClr val="009D4D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914400" y="3522033"/>
            <a:ext cx="7315200" cy="3657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 algn="ctr">
              <a:buNone/>
            </a:pPr>
            <a:r>
              <a:rPr lang="en-US" sz="1400" dirty="0">
                <a:latin typeface="Calibri"/>
                <a:ea typeface="Calibri"/>
                <a:cs typeface="Calibri"/>
              </a:rPr>
              <a:t>[Presenter Name]  |  [Title]  |  [Email]</a:t>
            </a:r>
            <a:endParaRPr 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7" name="Text 5"/>
          <p:cNvSpPr/>
          <p:nvPr/>
        </p:nvSpPr>
        <p:spPr>
          <a:xfrm>
            <a:off x="914400" y="3887793"/>
            <a:ext cx="73152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009C4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lsco.edu  •  Orange, Texas  •  Member the Texas State University System</a:t>
            </a:r>
            <a:endParaRPr lang="en-US" sz="1200" dirty="0"/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603CD43-9719-0C7F-F66A-9B084B526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541" y="698826"/>
            <a:ext cx="3150622" cy="1045988"/>
          </a:xfrm>
          <a:prstGeom prst="rect">
            <a:avLst/>
          </a:prstGeom>
        </p:spPr>
      </p:pic>
      <p:sp>
        <p:nvSpPr>
          <p:cNvPr id="8" name="Shape 8">
            <a:extLst>
              <a:ext uri="{FF2B5EF4-FFF2-40B4-BE49-F238E27FC236}">
                <a16:creationId xmlns:a16="http://schemas.microsoft.com/office/drawing/2014/main" id="{9C1D946B-A3BE-6635-C09F-F55DD449FB21}"/>
              </a:ext>
            </a:extLst>
          </p:cNvPr>
          <p:cNvSpPr/>
          <p:nvPr/>
        </p:nvSpPr>
        <p:spPr>
          <a:xfrm>
            <a:off x="-1" y="4800600"/>
            <a:ext cx="9186389" cy="342900"/>
          </a:xfrm>
          <a:prstGeom prst="rect">
            <a:avLst/>
          </a:prstGeom>
          <a:solidFill>
            <a:srgbClr val="009D4D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5C8F72BC-DA1B-25B1-9F47-82DF47B3C3AA}"/>
              </a:ext>
            </a:extLst>
          </p:cNvPr>
          <p:cNvSpPr/>
          <p:nvPr/>
        </p:nvSpPr>
        <p:spPr>
          <a:xfrm>
            <a:off x="0" y="0"/>
            <a:ext cx="9186389" cy="342900"/>
          </a:xfrm>
          <a:prstGeom prst="rect">
            <a:avLst/>
          </a:prstGeom>
          <a:solidFill>
            <a:srgbClr val="009D4D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108960" cy="5143501"/>
          </a:xfrm>
          <a:prstGeom prst="rect">
            <a:avLst/>
          </a:prstGeom>
          <a:solidFill>
            <a:srgbClr val="00573F"/>
          </a:solidFill>
          <a:ln w="12700">
            <a:solidFill>
              <a:srgbClr val="00573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228600" y="168237"/>
            <a:ext cx="2651760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ABOUT</a:t>
            </a:r>
            <a:endParaRPr lang="en-US" sz="4000" dirty="0"/>
          </a:p>
          <a:p>
            <a:pPr marL="0" indent="0" algn="l">
              <a:buNone/>
            </a:pPr>
            <a:r>
              <a:rPr lang="en-US" sz="4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LSCO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 rot="5400000">
            <a:off x="-460798" y="812761"/>
            <a:ext cx="986269" cy="82550"/>
          </a:xfrm>
          <a:prstGeom prst="rect">
            <a:avLst/>
          </a:prstGeom>
          <a:solidFill>
            <a:srgbClr val="009D4D"/>
          </a:solidFill>
          <a:ln w="12700">
            <a:noFill/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306658" y="1965960"/>
            <a:ext cx="2482262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Orange, Texas</a:t>
            </a:r>
            <a:endParaRPr lang="en-US" sz="1200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r>
              <a:rPr lang="en-US" sz="12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Texas State University System</a:t>
            </a:r>
            <a:endParaRPr lang="en-US" sz="1200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r>
              <a:rPr lang="en-US" sz="12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Member Institution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228600" y="4480560"/>
            <a:ext cx="25603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i="1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Est. 1969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3383280" y="251292"/>
            <a:ext cx="54864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57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Our Mission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3383280" y="745403"/>
            <a:ext cx="5486400" cy="74044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Lamar State College Orange transforms lives and communities through the continual pursuit of academic, professional, and personal excellence. </a:t>
            </a:r>
          </a:p>
          <a:p>
            <a:pPr marL="0" indent="0" algn="l">
              <a:buNone/>
            </a:pPr>
            <a:r>
              <a:rPr lang="en-US" sz="135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 provide new and unique opportunities for growth and success.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3383280" y="1783080"/>
            <a:ext cx="1645920" cy="10972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9C4E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3383280" y="1856232"/>
            <a:ext cx="1645920" cy="50643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E572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~5,800</a:t>
            </a:r>
            <a:endParaRPr lang="en-US" sz="2600" dirty="0"/>
          </a:p>
        </p:txBody>
      </p:sp>
      <p:sp>
        <p:nvSpPr>
          <p:cNvPr id="12" name="Text 10"/>
          <p:cNvSpPr/>
          <p:nvPr/>
        </p:nvSpPr>
        <p:spPr>
          <a:xfrm>
            <a:off x="3383280" y="2423160"/>
            <a:ext cx="1645921" cy="3798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0057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Students Enrolled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5303520" y="1783080"/>
            <a:ext cx="1645920" cy="10972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9C4E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5303520" y="1856232"/>
            <a:ext cx="1645920" cy="50643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E572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55+</a:t>
            </a:r>
            <a:endParaRPr lang="en-US" sz="2600" dirty="0"/>
          </a:p>
        </p:txBody>
      </p:sp>
      <p:sp>
        <p:nvSpPr>
          <p:cNvPr id="15" name="Text 13"/>
          <p:cNvSpPr/>
          <p:nvPr/>
        </p:nvSpPr>
        <p:spPr>
          <a:xfrm>
            <a:off x="5303520" y="2423160"/>
            <a:ext cx="1645921" cy="3798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0057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Years Serving SE Texas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7223760" y="1783080"/>
            <a:ext cx="1645920" cy="10972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9C4E"/>
            </a:solidFill>
            <a:prstDash val="solid"/>
          </a:ln>
          <a:effectLst>
            <a:outerShdw blurRad="1016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223760" y="1856232"/>
            <a:ext cx="1645920" cy="50643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E572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33+</a:t>
            </a:r>
            <a:endParaRPr lang="en-US" sz="2600" dirty="0"/>
          </a:p>
        </p:txBody>
      </p:sp>
      <p:sp>
        <p:nvSpPr>
          <p:cNvPr id="18" name="Text 16"/>
          <p:cNvSpPr/>
          <p:nvPr/>
        </p:nvSpPr>
        <p:spPr>
          <a:xfrm>
            <a:off x="7223760" y="2423160"/>
            <a:ext cx="1645921" cy="3798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0057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New Programs Since 2020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3383280" y="3246120"/>
            <a:ext cx="5486400" cy="1600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0057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Insert Campus Photo ]</a:t>
            </a:r>
            <a:endParaRPr lang="en-US" sz="2800" dirty="0"/>
          </a:p>
        </p:txBody>
      </p:sp>
      <p:pic>
        <p:nvPicPr>
          <p:cNvPr id="25" name="Picture 24" descr="A group of women walking on a sidewalk&#10;&#10;AI-generated content may be incorrect.">
            <a:extLst>
              <a:ext uri="{FF2B5EF4-FFF2-40B4-BE49-F238E27FC236}">
                <a16:creationId xmlns:a16="http://schemas.microsoft.com/office/drawing/2014/main" id="{729E7E00-45F7-9679-DA67-8FF794EBFF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" t="21105" r="-662" b="24633"/>
          <a:stretch>
            <a:fillRect/>
          </a:stretch>
        </p:blipFill>
        <p:spPr>
          <a:xfrm>
            <a:off x="3392256" y="3108848"/>
            <a:ext cx="5523144" cy="1997957"/>
          </a:xfrm>
          <a:prstGeom prst="rect">
            <a:avLst/>
          </a:prstGeom>
        </p:spPr>
      </p:pic>
      <p:sp>
        <p:nvSpPr>
          <p:cNvPr id="23" name="Shape 8">
            <a:extLst>
              <a:ext uri="{FF2B5EF4-FFF2-40B4-BE49-F238E27FC236}">
                <a16:creationId xmlns:a16="http://schemas.microsoft.com/office/drawing/2014/main" id="{083ACB3A-6CFB-2A91-1BFE-EFC5AF9EE6B6}"/>
              </a:ext>
            </a:extLst>
          </p:cNvPr>
          <p:cNvSpPr/>
          <p:nvPr/>
        </p:nvSpPr>
        <p:spPr>
          <a:xfrm>
            <a:off x="-1" y="4800600"/>
            <a:ext cx="9186389" cy="342900"/>
          </a:xfrm>
          <a:prstGeom prst="rect">
            <a:avLst/>
          </a:prstGeom>
          <a:solidFill>
            <a:srgbClr val="009D4D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306659" y="4832485"/>
            <a:ext cx="860874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Lamar State College Orange  |  lsco.edu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356616" y="221349"/>
            <a:ext cx="59436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57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LSCO At a Glance</a:t>
            </a:r>
            <a:endParaRPr lang="en-US" sz="2800" dirty="0">
              <a:solidFill>
                <a:srgbClr val="00573F"/>
              </a:solidFill>
            </a:endParaRPr>
          </a:p>
        </p:txBody>
      </p:sp>
      <p:sp>
        <p:nvSpPr>
          <p:cNvPr id="7" name="Shape 5"/>
          <p:cNvSpPr/>
          <p:nvPr/>
        </p:nvSpPr>
        <p:spPr>
          <a:xfrm>
            <a:off x="328346" y="1234440"/>
            <a:ext cx="4033341" cy="1554480"/>
          </a:xfrm>
          <a:prstGeom prst="rect">
            <a:avLst/>
          </a:prstGeom>
          <a:solidFill>
            <a:srgbClr val="F5F5F0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328347" y="1234440"/>
            <a:ext cx="107777" cy="1554480"/>
          </a:xfrm>
          <a:prstGeom prst="rect">
            <a:avLst/>
          </a:prstGeom>
          <a:solidFill>
            <a:srgbClr val="00573F"/>
          </a:solidFill>
          <a:ln w="12700">
            <a:solidFill>
              <a:srgbClr val="00573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81843" y="1470654"/>
            <a:ext cx="384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Affordable Education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481843" y="1854702"/>
            <a:ext cx="3750271" cy="70509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5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LSCO offers some of the most affordable tuition in Texas, ensuring access to quality higher education for all students.</a:t>
            </a:r>
            <a:endParaRPr lang="en-US" sz="1150" dirty="0"/>
          </a:p>
        </p:txBody>
      </p:sp>
      <p:sp>
        <p:nvSpPr>
          <p:cNvPr id="11" name="Shape 9"/>
          <p:cNvSpPr/>
          <p:nvPr/>
        </p:nvSpPr>
        <p:spPr>
          <a:xfrm>
            <a:off x="4774006" y="1234440"/>
            <a:ext cx="4041647" cy="1554480"/>
          </a:xfrm>
          <a:prstGeom prst="rect">
            <a:avLst/>
          </a:prstGeom>
          <a:solidFill>
            <a:srgbClr val="F5F5F0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4774006" y="1234440"/>
            <a:ext cx="109728" cy="1554480"/>
          </a:xfrm>
          <a:prstGeom prst="rect">
            <a:avLst/>
          </a:prstGeom>
          <a:solidFill>
            <a:srgbClr val="E57200"/>
          </a:solidFill>
          <a:ln w="12700">
            <a:solidFill>
              <a:srgbClr val="E572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920310" y="1466081"/>
            <a:ext cx="384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Small Class Sizes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4929454" y="1854702"/>
            <a:ext cx="3840480" cy="70509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5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Personalized instruction means students are known by name. Advisors and faculty are deeply invested in student success.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328346" y="2971800"/>
            <a:ext cx="4033342" cy="1508760"/>
          </a:xfrm>
          <a:prstGeom prst="rect">
            <a:avLst/>
          </a:prstGeom>
          <a:solidFill>
            <a:srgbClr val="F5F5F0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326396" y="2971800"/>
            <a:ext cx="109728" cy="1508760"/>
          </a:xfrm>
          <a:prstGeom prst="rect">
            <a:avLst/>
          </a:prstGeom>
          <a:solidFill>
            <a:srgbClr val="009D4D"/>
          </a:solidFill>
          <a:ln w="12700">
            <a:solidFill>
              <a:srgbClr val="009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81843" y="3171940"/>
            <a:ext cx="384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Diverse Programs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481843" y="3536134"/>
            <a:ext cx="3840480" cy="7040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5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AA, AS, and AAS degrees plus certificates in business, health, technology, arts, and more. 33+ programs added since 2020.</a:t>
            </a:r>
            <a:endParaRPr 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4810582" y="2979187"/>
            <a:ext cx="4005071" cy="1508760"/>
          </a:xfrm>
          <a:prstGeom prst="rect">
            <a:avLst/>
          </a:prstGeom>
          <a:solidFill>
            <a:srgbClr val="F5F5F0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4774006" y="2979187"/>
            <a:ext cx="109728" cy="1508760"/>
          </a:xfrm>
          <a:prstGeom prst="rect">
            <a:avLst/>
          </a:prstGeom>
          <a:solidFill>
            <a:srgbClr val="C45300"/>
          </a:solidFill>
          <a:ln w="12700">
            <a:solidFill>
              <a:srgbClr val="C453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929454" y="3171939"/>
            <a:ext cx="38404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Transfer &amp; Workforce Ready</a:t>
            </a:r>
            <a:endParaRPr lang="en-US" sz="1500" dirty="0"/>
          </a:p>
        </p:txBody>
      </p:sp>
      <p:sp>
        <p:nvSpPr>
          <p:cNvPr id="22" name="Text 20"/>
          <p:cNvSpPr/>
          <p:nvPr/>
        </p:nvSpPr>
        <p:spPr>
          <a:xfrm>
            <a:off x="4929454" y="3536133"/>
            <a:ext cx="3840480" cy="7040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5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Coursework transfers to four-year institutions. Programs also prepare graduates to enter the workforce directly.</a:t>
            </a:r>
            <a:endParaRPr lang="en-US" sz="1150" dirty="0"/>
          </a:p>
        </p:txBody>
      </p:sp>
      <p:sp>
        <p:nvSpPr>
          <p:cNvPr id="3" name="Shape 8">
            <a:extLst>
              <a:ext uri="{FF2B5EF4-FFF2-40B4-BE49-F238E27FC236}">
                <a16:creationId xmlns:a16="http://schemas.microsoft.com/office/drawing/2014/main" id="{9C3AC212-1062-4219-A313-B780825C0E38}"/>
              </a:ext>
            </a:extLst>
          </p:cNvPr>
          <p:cNvSpPr/>
          <p:nvPr/>
        </p:nvSpPr>
        <p:spPr>
          <a:xfrm>
            <a:off x="-1" y="4800600"/>
            <a:ext cx="9186389" cy="342900"/>
          </a:xfrm>
          <a:prstGeom prst="rect">
            <a:avLst/>
          </a:prstGeom>
          <a:solidFill>
            <a:srgbClr val="009D4D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0">
            <a:extLst>
              <a:ext uri="{FF2B5EF4-FFF2-40B4-BE49-F238E27FC236}">
                <a16:creationId xmlns:a16="http://schemas.microsoft.com/office/drawing/2014/main" id="{D342D1CE-17B7-AF7B-2D03-44E38D596130}"/>
              </a:ext>
            </a:extLst>
          </p:cNvPr>
          <p:cNvSpPr/>
          <p:nvPr/>
        </p:nvSpPr>
        <p:spPr>
          <a:xfrm>
            <a:off x="306659" y="4832485"/>
            <a:ext cx="860874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Lamar State College Orange  |  lsco.edu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267286" y="240750"/>
            <a:ext cx="82296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57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Programs &amp; Career Pathways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267286" y="822325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Pathways that lead to associate degrees and certificates that transfer or launch careers.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320040" y="1371600"/>
            <a:ext cx="2743200" cy="1417320"/>
          </a:xfrm>
          <a:prstGeom prst="rect">
            <a:avLst/>
          </a:prstGeom>
          <a:solidFill>
            <a:srgbClr val="F5F5F0"/>
          </a:solidFill>
          <a:ln w="12700">
            <a:solidFill>
              <a:srgbClr val="F5F5F0"/>
            </a:solidFill>
            <a:prstDash val="solid"/>
          </a:ln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20040" y="1371600"/>
            <a:ext cx="2743200" cy="164592"/>
          </a:xfrm>
          <a:prstGeom prst="rect">
            <a:avLst/>
          </a:prstGeom>
          <a:solidFill>
            <a:srgbClr val="C45300"/>
          </a:solidFill>
          <a:ln w="12700">
            <a:solidFill>
              <a:srgbClr val="C453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29768" y="1729782"/>
            <a:ext cx="2523744" cy="37333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Arts &amp; Humanities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429768" y="2121408"/>
            <a:ext cx="263284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i="1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Communication, Liberal Arts, Sociology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3200400" y="1371600"/>
            <a:ext cx="2743200" cy="1417320"/>
          </a:xfrm>
          <a:prstGeom prst="rect">
            <a:avLst/>
          </a:prstGeom>
          <a:solidFill>
            <a:srgbClr val="F5F5F0"/>
          </a:solidFill>
          <a:ln w="12700">
            <a:solidFill>
              <a:srgbClr val="F5F5F0"/>
            </a:solidFill>
            <a:prstDash val="solid"/>
          </a:ln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3200400" y="1371600"/>
            <a:ext cx="2743200" cy="164592"/>
          </a:xfrm>
          <a:prstGeom prst="rect">
            <a:avLst/>
          </a:prstGeom>
          <a:solidFill>
            <a:srgbClr val="474646"/>
          </a:solidFill>
          <a:ln w="12700">
            <a:solidFill>
              <a:srgbClr val="47464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3310128" y="1729782"/>
            <a:ext cx="2523744" cy="37333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Business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3310128" y="2121408"/>
            <a:ext cx="263347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i="1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Accounting, Management, Finance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6080760" y="1371600"/>
            <a:ext cx="2743200" cy="1417320"/>
          </a:xfrm>
          <a:prstGeom prst="rect">
            <a:avLst/>
          </a:prstGeom>
          <a:solidFill>
            <a:srgbClr val="F5F5F0"/>
          </a:solidFill>
          <a:ln w="12700">
            <a:solidFill>
              <a:srgbClr val="F5F5F0"/>
            </a:solidFill>
            <a:prstDash val="solid"/>
          </a:ln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6080760" y="1371600"/>
            <a:ext cx="2743200" cy="164592"/>
          </a:xfrm>
          <a:prstGeom prst="rect">
            <a:avLst/>
          </a:prstGeom>
          <a:solidFill>
            <a:srgbClr val="006600"/>
          </a:solidFill>
          <a:ln w="12700">
            <a:solidFill>
              <a:srgbClr val="0066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6190488" y="1729782"/>
            <a:ext cx="2523744" cy="37333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Public Service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6190488" y="2121408"/>
            <a:ext cx="263347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i="1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Hospitality, Education, Criminal Justice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320040" y="3017520"/>
            <a:ext cx="2743200" cy="1417320"/>
          </a:xfrm>
          <a:prstGeom prst="rect">
            <a:avLst/>
          </a:prstGeom>
          <a:solidFill>
            <a:srgbClr val="F5F5F0"/>
          </a:solidFill>
          <a:ln w="12700">
            <a:solidFill>
              <a:srgbClr val="F5F5F0"/>
            </a:solidFill>
            <a:prstDash val="solid"/>
          </a:ln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320040" y="3017520"/>
            <a:ext cx="2743200" cy="164592"/>
          </a:xfrm>
          <a:prstGeom prst="rect">
            <a:avLst/>
          </a:prstGeom>
          <a:solidFill>
            <a:srgbClr val="6000BF"/>
          </a:solidFill>
          <a:ln w="12700">
            <a:solidFill>
              <a:srgbClr val="6000B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429768" y="3376641"/>
            <a:ext cx="2523744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Health Professions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429768" y="3733257"/>
            <a:ext cx="263284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i="1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Nursing, Allied Health, Dental Assisting</a:t>
            </a:r>
            <a:endParaRPr lang="en-US" sz="1100" dirty="0"/>
          </a:p>
        </p:txBody>
      </p:sp>
      <p:sp>
        <p:nvSpPr>
          <p:cNvPr id="21" name="Shape 19"/>
          <p:cNvSpPr/>
          <p:nvPr/>
        </p:nvSpPr>
        <p:spPr>
          <a:xfrm>
            <a:off x="3200400" y="3017520"/>
            <a:ext cx="2743200" cy="1417320"/>
          </a:xfrm>
          <a:prstGeom prst="rect">
            <a:avLst/>
          </a:prstGeom>
          <a:solidFill>
            <a:srgbClr val="F5F5F0"/>
          </a:solidFill>
          <a:ln w="12700">
            <a:solidFill>
              <a:srgbClr val="F5F5F0"/>
            </a:solidFill>
            <a:prstDash val="solid"/>
          </a:ln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3200400" y="3017520"/>
            <a:ext cx="2743200" cy="164592"/>
          </a:xfrm>
          <a:prstGeom prst="rect">
            <a:avLst/>
          </a:prstGeom>
          <a:solidFill>
            <a:srgbClr val="6A4700"/>
          </a:solidFill>
          <a:ln w="12700">
            <a:solidFill>
              <a:srgbClr val="6A47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3364992" y="3374136"/>
            <a:ext cx="2523744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STEM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3310128" y="3733257"/>
            <a:ext cx="263347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i="1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Computer Science, Math, Natural Science</a:t>
            </a:r>
            <a:endParaRPr lang="en-US" sz="1100" dirty="0"/>
          </a:p>
        </p:txBody>
      </p:sp>
      <p:sp>
        <p:nvSpPr>
          <p:cNvPr id="25" name="Shape 23"/>
          <p:cNvSpPr/>
          <p:nvPr/>
        </p:nvSpPr>
        <p:spPr>
          <a:xfrm>
            <a:off x="6080760" y="3017520"/>
            <a:ext cx="2743200" cy="1417320"/>
          </a:xfrm>
          <a:prstGeom prst="rect">
            <a:avLst/>
          </a:prstGeom>
          <a:solidFill>
            <a:srgbClr val="F5F5F0"/>
          </a:solidFill>
          <a:ln w="12700">
            <a:solidFill>
              <a:srgbClr val="F5F5F0"/>
            </a:solidFill>
            <a:prstDash val="solid"/>
          </a:ln>
          <a:effectLst>
            <a:outerShdw blurRad="76200" dist="254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/>
          <p:nvPr/>
        </p:nvSpPr>
        <p:spPr>
          <a:xfrm>
            <a:off x="6080760" y="3017520"/>
            <a:ext cx="1372226" cy="164592"/>
          </a:xfrm>
          <a:prstGeom prst="rect">
            <a:avLst/>
          </a:prstGeom>
          <a:solidFill>
            <a:srgbClr val="65001A"/>
          </a:solidFill>
          <a:ln w="12700">
            <a:solidFill>
              <a:srgbClr val="65001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6190488" y="3381230"/>
            <a:ext cx="2523744" cy="3408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Trades &amp; Industry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6190488" y="3733257"/>
            <a:ext cx="2633472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i="1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Electromechanical, Maritime, Process Tech</a:t>
            </a:r>
            <a:endParaRPr lang="en-US" sz="1100" dirty="0"/>
          </a:p>
        </p:txBody>
      </p:sp>
      <p:sp>
        <p:nvSpPr>
          <p:cNvPr id="33" name="Shape 24">
            <a:extLst>
              <a:ext uri="{FF2B5EF4-FFF2-40B4-BE49-F238E27FC236}">
                <a16:creationId xmlns:a16="http://schemas.microsoft.com/office/drawing/2014/main" id="{6D87A61F-7126-CAF1-CE9F-C0C6ADCC6F3D}"/>
              </a:ext>
            </a:extLst>
          </p:cNvPr>
          <p:cNvSpPr/>
          <p:nvPr/>
        </p:nvSpPr>
        <p:spPr>
          <a:xfrm>
            <a:off x="7452360" y="3018790"/>
            <a:ext cx="1372226" cy="164592"/>
          </a:xfrm>
          <a:prstGeom prst="rect">
            <a:avLst/>
          </a:prstGeom>
          <a:solidFill>
            <a:srgbClr val="016363"/>
          </a:solidFill>
          <a:ln w="12700">
            <a:solidFill>
              <a:srgbClr val="01636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Shape 8">
            <a:extLst>
              <a:ext uri="{FF2B5EF4-FFF2-40B4-BE49-F238E27FC236}">
                <a16:creationId xmlns:a16="http://schemas.microsoft.com/office/drawing/2014/main" id="{3FBDAE81-4A96-0DC9-443F-39C309B4E6AC}"/>
              </a:ext>
            </a:extLst>
          </p:cNvPr>
          <p:cNvSpPr/>
          <p:nvPr/>
        </p:nvSpPr>
        <p:spPr>
          <a:xfrm>
            <a:off x="-1" y="4800600"/>
            <a:ext cx="9186389" cy="342900"/>
          </a:xfrm>
          <a:prstGeom prst="rect">
            <a:avLst/>
          </a:prstGeom>
          <a:solidFill>
            <a:srgbClr val="009D4D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0">
            <a:extLst>
              <a:ext uri="{FF2B5EF4-FFF2-40B4-BE49-F238E27FC236}">
                <a16:creationId xmlns:a16="http://schemas.microsoft.com/office/drawing/2014/main" id="{9D5BAE15-01F1-98C1-3261-DBE0BA573D38}"/>
              </a:ext>
            </a:extLst>
          </p:cNvPr>
          <p:cNvSpPr/>
          <p:nvPr/>
        </p:nvSpPr>
        <p:spPr>
          <a:xfrm>
            <a:off x="306659" y="4832485"/>
            <a:ext cx="860874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Lamar State College Orange  |  lsco.edu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840480" cy="5143500"/>
          </a:xfrm>
          <a:prstGeom prst="rect">
            <a:avLst/>
          </a:prstGeom>
          <a:solidFill>
            <a:srgbClr val="00573F"/>
          </a:solidFill>
          <a:ln w="12700">
            <a:solidFill>
              <a:srgbClr val="00573F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263011" y="1502939"/>
            <a:ext cx="32004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[Optional subtitle]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4114800" y="342900"/>
            <a:ext cx="4754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b="1" kern="0" spc="200" dirty="0">
                <a:solidFill>
                  <a:srgbClr val="E572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LAMAR STATE COLLEGE ORANGE</a:t>
            </a:r>
            <a:endParaRPr lang="en-US" sz="1100" dirty="0">
              <a:solidFill>
                <a:srgbClr val="E57200"/>
              </a:solidFill>
            </a:endParaRPr>
          </a:p>
        </p:txBody>
      </p:sp>
      <p:sp>
        <p:nvSpPr>
          <p:cNvPr id="6" name="Shape 4"/>
          <p:cNvSpPr/>
          <p:nvPr/>
        </p:nvSpPr>
        <p:spPr>
          <a:xfrm>
            <a:off x="4114800" y="914400"/>
            <a:ext cx="4709160" cy="3291840"/>
          </a:xfrm>
          <a:prstGeom prst="rect">
            <a:avLst/>
          </a:prstGeom>
          <a:solidFill>
            <a:srgbClr val="D8D8D0"/>
          </a:solidFill>
          <a:ln w="25400">
            <a:noFill/>
            <a:prstDash val="dash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114800" y="914400"/>
            <a:ext cx="4709160" cy="3291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0057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Insert Section Photo ]</a:t>
            </a:r>
            <a:endParaRPr lang="en-US" sz="2800" dirty="0"/>
          </a:p>
        </p:txBody>
      </p:sp>
      <p:sp>
        <p:nvSpPr>
          <p:cNvPr id="8" name="Shape 6"/>
          <p:cNvSpPr/>
          <p:nvPr/>
        </p:nvSpPr>
        <p:spPr>
          <a:xfrm>
            <a:off x="4114800" y="4389120"/>
            <a:ext cx="1645920" cy="411480"/>
          </a:xfrm>
          <a:prstGeom prst="rect">
            <a:avLst/>
          </a:prstGeom>
          <a:solidFill>
            <a:srgbClr val="E57200"/>
          </a:solidFill>
          <a:ln w="12700">
            <a:solidFill>
              <a:srgbClr val="E572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114800" y="4389120"/>
            <a:ext cx="1645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lsco.edu</a:t>
            </a:r>
            <a:endParaRPr lang="en-US" sz="1300" dirty="0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46CD39DC-7047-363D-550F-5BC45ED420F0}"/>
              </a:ext>
            </a:extLst>
          </p:cNvPr>
          <p:cNvSpPr/>
          <p:nvPr/>
        </p:nvSpPr>
        <p:spPr>
          <a:xfrm>
            <a:off x="356616" y="203246"/>
            <a:ext cx="5943600" cy="12353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000" b="1" dirty="0">
                <a:solidFill>
                  <a:schemeClr val="bg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Section </a:t>
            </a:r>
          </a:p>
          <a:p>
            <a:pPr marL="0" indent="0" algn="l">
              <a:buNone/>
            </a:pPr>
            <a:r>
              <a:rPr lang="en-US" sz="4000" b="1" dirty="0">
                <a:solidFill>
                  <a:schemeClr val="bg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Title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45883832-A66E-CCEC-5C6E-4385DE4BC528}"/>
              </a:ext>
            </a:extLst>
          </p:cNvPr>
          <p:cNvSpPr/>
          <p:nvPr/>
        </p:nvSpPr>
        <p:spPr>
          <a:xfrm>
            <a:off x="269702" y="2042435"/>
            <a:ext cx="42062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chemeClr val="bg1"/>
                </a:solidFill>
                <a:latin typeface="Calibri" pitchFamily="34" charset="0"/>
                <a:cs typeface="Calibri" pitchFamily="34" charset="-120"/>
              </a:rPr>
              <a:t>[Optional Description]</a:t>
            </a:r>
            <a:endParaRPr lang="en-US" sz="1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320040" y="259098"/>
            <a:ext cx="82296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57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Slide Title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320040" y="1007406"/>
            <a:ext cx="3931920" cy="3566160"/>
          </a:xfrm>
          <a:prstGeom prst="rect">
            <a:avLst/>
          </a:prstGeom>
          <a:solidFill>
            <a:srgbClr val="F5F5F0"/>
          </a:solidFill>
          <a:ln w="12700">
            <a:solidFill>
              <a:srgbClr val="009C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457200" y="1098846"/>
            <a:ext cx="3657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57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[Content Header]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457200" y="1601765"/>
            <a:ext cx="3657600" cy="28239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30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point or topic one</a:t>
            </a:r>
            <a:endParaRPr lang="en-US" sz="1300" dirty="0"/>
          </a:p>
          <a:p>
            <a:pPr marL="342900" indent="-342900" algn="l">
              <a:buSzPct val="100000"/>
              <a:buChar char="•"/>
            </a:pPr>
            <a:r>
              <a:rPr lang="en-US" sz="130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point or topic two</a:t>
            </a:r>
            <a:endParaRPr lang="en-US" sz="1300" dirty="0"/>
          </a:p>
          <a:p>
            <a:pPr marL="342900" indent="-342900" algn="l">
              <a:buSzPct val="100000"/>
              <a:buChar char="•"/>
            </a:pPr>
            <a:r>
              <a:rPr lang="en-US" sz="130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point or topic three</a:t>
            </a:r>
            <a:endParaRPr lang="en-US" sz="1300" dirty="0"/>
          </a:p>
          <a:p>
            <a:pPr marL="342900" indent="-342900" algn="l">
              <a:buSzPct val="100000"/>
              <a:buChar char="•"/>
            </a:pPr>
            <a:r>
              <a:rPr lang="en-US" sz="130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point or topic four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4846320" y="1007406"/>
            <a:ext cx="3977640" cy="3566160"/>
          </a:xfrm>
          <a:prstGeom prst="rect">
            <a:avLst/>
          </a:prstGeom>
          <a:solidFill>
            <a:srgbClr val="D8D8D0"/>
          </a:solidFill>
          <a:ln w="25400">
            <a:noFill/>
            <a:prstDash val="dash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4846320" y="1007406"/>
            <a:ext cx="3977640" cy="341835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0057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Insert Supporting Photo ]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5029200" y="4855464"/>
            <a:ext cx="3840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[Slide subtitle or date]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Shape 8">
            <a:extLst>
              <a:ext uri="{FF2B5EF4-FFF2-40B4-BE49-F238E27FC236}">
                <a16:creationId xmlns:a16="http://schemas.microsoft.com/office/drawing/2014/main" id="{DD8EC55D-A605-D4F9-12AE-70BB28A0BE95}"/>
              </a:ext>
            </a:extLst>
          </p:cNvPr>
          <p:cNvSpPr/>
          <p:nvPr/>
        </p:nvSpPr>
        <p:spPr>
          <a:xfrm>
            <a:off x="-1" y="4800600"/>
            <a:ext cx="9186389" cy="342900"/>
          </a:xfrm>
          <a:prstGeom prst="rect">
            <a:avLst/>
          </a:prstGeom>
          <a:solidFill>
            <a:srgbClr val="009D4D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20">
            <a:extLst>
              <a:ext uri="{FF2B5EF4-FFF2-40B4-BE49-F238E27FC236}">
                <a16:creationId xmlns:a16="http://schemas.microsoft.com/office/drawing/2014/main" id="{90453BA2-A51A-A44A-DCED-C7A40CEAD3EA}"/>
              </a:ext>
            </a:extLst>
          </p:cNvPr>
          <p:cNvSpPr/>
          <p:nvPr/>
        </p:nvSpPr>
        <p:spPr>
          <a:xfrm>
            <a:off x="306659" y="4832485"/>
            <a:ext cx="860874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Lamar State College Orange  |  lsco.edu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320040" y="259098"/>
            <a:ext cx="82296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57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Slide Title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320040" y="1008972"/>
            <a:ext cx="3977640" cy="3566160"/>
          </a:xfrm>
          <a:prstGeom prst="rect">
            <a:avLst/>
          </a:prstGeom>
          <a:solidFill>
            <a:srgbClr val="D8D8D0"/>
          </a:solidFill>
          <a:ln w="25400">
            <a:noFill/>
            <a:prstDash val="dash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320040" y="1097280"/>
            <a:ext cx="3977640" cy="3566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0057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Insert Supporting Photo ]</a:t>
            </a:r>
            <a:endParaRPr lang="en-US" sz="2800" dirty="0"/>
          </a:p>
        </p:txBody>
      </p:sp>
      <p:sp>
        <p:nvSpPr>
          <p:cNvPr id="6" name="Shape 4"/>
          <p:cNvSpPr/>
          <p:nvPr/>
        </p:nvSpPr>
        <p:spPr>
          <a:xfrm>
            <a:off x="4846320" y="1008972"/>
            <a:ext cx="3931920" cy="3566160"/>
          </a:xfrm>
          <a:prstGeom prst="rect">
            <a:avLst/>
          </a:prstGeom>
          <a:solidFill>
            <a:srgbClr val="F5F5F0"/>
          </a:solidFill>
          <a:ln w="12700">
            <a:solidFill>
              <a:srgbClr val="009D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983480" y="1100412"/>
            <a:ext cx="3657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0057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[Content Header]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4983480" y="1603332"/>
            <a:ext cx="3657600" cy="28354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30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[Add your content, description, data, or supporting details here. This column is fully editable and will accommodate up to several lines of text or bullet points.]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5029200" y="4855464"/>
            <a:ext cx="3840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DED0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[Slide </a:t>
            </a:r>
            <a:r>
              <a:rPr lang="en-US" sz="9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subtitle</a:t>
            </a:r>
            <a:r>
              <a:rPr lang="en-US" sz="900" dirty="0">
                <a:solidFill>
                  <a:srgbClr val="DED0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or date]</a:t>
            </a:r>
            <a:endParaRPr lang="en-US" sz="900" dirty="0"/>
          </a:p>
        </p:txBody>
      </p:sp>
      <p:sp>
        <p:nvSpPr>
          <p:cNvPr id="2" name="Shape 8">
            <a:extLst>
              <a:ext uri="{FF2B5EF4-FFF2-40B4-BE49-F238E27FC236}">
                <a16:creationId xmlns:a16="http://schemas.microsoft.com/office/drawing/2014/main" id="{B53C49CB-A256-9D93-58DD-0F445548B362}"/>
              </a:ext>
            </a:extLst>
          </p:cNvPr>
          <p:cNvSpPr/>
          <p:nvPr/>
        </p:nvSpPr>
        <p:spPr>
          <a:xfrm>
            <a:off x="-1" y="4800600"/>
            <a:ext cx="9186389" cy="342900"/>
          </a:xfrm>
          <a:prstGeom prst="rect">
            <a:avLst/>
          </a:prstGeom>
          <a:solidFill>
            <a:srgbClr val="009D4D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20">
            <a:extLst>
              <a:ext uri="{FF2B5EF4-FFF2-40B4-BE49-F238E27FC236}">
                <a16:creationId xmlns:a16="http://schemas.microsoft.com/office/drawing/2014/main" id="{3E8D67D4-2F90-551A-8A1A-A80FB3DE035C}"/>
              </a:ext>
            </a:extLst>
          </p:cNvPr>
          <p:cNvSpPr/>
          <p:nvPr/>
        </p:nvSpPr>
        <p:spPr>
          <a:xfrm>
            <a:off x="306659" y="4832485"/>
            <a:ext cx="860874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Lamar State College Orange  |  lsco.edu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320040" y="259098"/>
            <a:ext cx="84124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57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Slide Title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323386" y="917062"/>
            <a:ext cx="832104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i="1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[Optional introductory sentence or context for this slide.]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323386" y="1360427"/>
            <a:ext cx="8321040" cy="298980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350" b="1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key bullet point or topic sentence for this section.</a:t>
            </a:r>
            <a:endParaRPr lang="en-US" sz="1350" dirty="0"/>
          </a:p>
          <a:p>
            <a:pPr marL="685800" lvl="1" indent="-342900" algn="l">
              <a:buSzPct val="100000"/>
              <a:buChar char="•"/>
            </a:pPr>
            <a:r>
              <a:rPr lang="en-US" sz="135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Supporting detail or elaboration on the first point above.</a:t>
            </a:r>
          </a:p>
          <a:p>
            <a:pPr marL="342900" lvl="1" algn="l">
              <a:buSzPct val="100000"/>
            </a:pPr>
            <a:endParaRPr lang="en-US" sz="1350" dirty="0"/>
          </a:p>
          <a:p>
            <a:pPr marL="342900" indent="-342900" algn="l">
              <a:buSzPct val="100000"/>
              <a:buChar char="•"/>
            </a:pPr>
            <a:r>
              <a:rPr lang="en-US" sz="1350" b="1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Second key bullet point or topic sentence for this section.</a:t>
            </a:r>
            <a:endParaRPr lang="en-US" sz="1350" dirty="0"/>
          </a:p>
          <a:p>
            <a:pPr marL="685800" lvl="1" indent="-342900" algn="l">
              <a:buSzPct val="100000"/>
              <a:buChar char="•"/>
            </a:pPr>
            <a:r>
              <a:rPr lang="en-US" sz="135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Supporting detail or elaboration on the second point above.</a:t>
            </a:r>
          </a:p>
          <a:p>
            <a:pPr marL="342900" lvl="1" algn="l">
              <a:buSzPct val="100000"/>
            </a:pPr>
            <a:endParaRPr lang="en-US" sz="1350" dirty="0"/>
          </a:p>
          <a:p>
            <a:pPr marL="342900" indent="-342900" algn="l">
              <a:buSzPct val="100000"/>
              <a:buChar char="•"/>
            </a:pPr>
            <a:r>
              <a:rPr lang="en-US" sz="1350" b="1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Third key bullet point or topic sentence for this section.</a:t>
            </a:r>
            <a:endParaRPr lang="en-US" sz="1350" dirty="0"/>
          </a:p>
          <a:p>
            <a:pPr marL="685800" lvl="1" indent="-342900" algn="l">
              <a:buSzPct val="100000"/>
              <a:buChar char="•"/>
            </a:pPr>
            <a:r>
              <a:rPr lang="en-US" sz="1350" dirty="0">
                <a:solidFill>
                  <a:srgbClr val="1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Supporting detail or elaboration on the third point above.</a:t>
            </a:r>
            <a:endParaRPr lang="en-US" sz="1350" dirty="0"/>
          </a:p>
        </p:txBody>
      </p:sp>
      <p:sp>
        <p:nvSpPr>
          <p:cNvPr id="8" name="Shape 8">
            <a:extLst>
              <a:ext uri="{FF2B5EF4-FFF2-40B4-BE49-F238E27FC236}">
                <a16:creationId xmlns:a16="http://schemas.microsoft.com/office/drawing/2014/main" id="{88BF012F-C48F-F7FB-F28A-FA80BC13F926}"/>
              </a:ext>
            </a:extLst>
          </p:cNvPr>
          <p:cNvSpPr/>
          <p:nvPr/>
        </p:nvSpPr>
        <p:spPr>
          <a:xfrm>
            <a:off x="-1" y="4800600"/>
            <a:ext cx="9186389" cy="342900"/>
          </a:xfrm>
          <a:prstGeom prst="rect">
            <a:avLst/>
          </a:prstGeom>
          <a:solidFill>
            <a:srgbClr val="009D4D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20">
            <a:extLst>
              <a:ext uri="{FF2B5EF4-FFF2-40B4-BE49-F238E27FC236}">
                <a16:creationId xmlns:a16="http://schemas.microsoft.com/office/drawing/2014/main" id="{0EEC1ECF-CD8C-CA0E-BE09-655BE20B23DE}"/>
              </a:ext>
            </a:extLst>
          </p:cNvPr>
          <p:cNvSpPr/>
          <p:nvPr/>
        </p:nvSpPr>
        <p:spPr>
          <a:xfrm>
            <a:off x="306659" y="4832485"/>
            <a:ext cx="860874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Lamar State College Orange  |  lsco.edu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306659" y="281958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57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Photo Gallery Title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320040" y="1008972"/>
            <a:ext cx="2697480" cy="2877228"/>
          </a:xfrm>
          <a:prstGeom prst="rect">
            <a:avLst/>
          </a:prstGeom>
          <a:solidFill>
            <a:srgbClr val="D8D8D0"/>
          </a:solidFill>
          <a:ln w="25400">
            <a:noFill/>
            <a:prstDash val="dash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320040" y="960120"/>
            <a:ext cx="269748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0057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Insert Photo 1 ]</a:t>
            </a:r>
            <a:endParaRPr lang="en-US" sz="2800" dirty="0"/>
          </a:p>
        </p:txBody>
      </p:sp>
      <p:sp>
        <p:nvSpPr>
          <p:cNvPr id="6" name="Shape 4"/>
          <p:cNvSpPr/>
          <p:nvPr/>
        </p:nvSpPr>
        <p:spPr>
          <a:xfrm>
            <a:off x="320040" y="4021015"/>
            <a:ext cx="2697480" cy="548640"/>
          </a:xfrm>
          <a:prstGeom prst="rect">
            <a:avLst/>
          </a:prstGeom>
          <a:solidFill>
            <a:srgbClr val="00573F"/>
          </a:solidFill>
          <a:ln w="12700">
            <a:solidFill>
              <a:srgbClr val="00573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393192" y="4039303"/>
            <a:ext cx="25603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[Caption or description for photo 1]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3227832" y="1008972"/>
            <a:ext cx="2697480" cy="2877228"/>
          </a:xfrm>
          <a:prstGeom prst="rect">
            <a:avLst/>
          </a:prstGeom>
          <a:solidFill>
            <a:srgbClr val="D8D8D0"/>
          </a:solidFill>
          <a:ln w="25400">
            <a:noFill/>
            <a:prstDash val="dash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3227832" y="960120"/>
            <a:ext cx="269748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0057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Insert Photo 2 ]</a:t>
            </a:r>
            <a:endParaRPr lang="en-US" sz="2800" dirty="0"/>
          </a:p>
        </p:txBody>
      </p:sp>
      <p:sp>
        <p:nvSpPr>
          <p:cNvPr id="10" name="Shape 8"/>
          <p:cNvSpPr/>
          <p:nvPr/>
        </p:nvSpPr>
        <p:spPr>
          <a:xfrm>
            <a:off x="3227832" y="4023360"/>
            <a:ext cx="2697480" cy="548640"/>
          </a:xfrm>
          <a:prstGeom prst="rect">
            <a:avLst/>
          </a:prstGeom>
          <a:solidFill>
            <a:srgbClr val="E57200"/>
          </a:solidFill>
          <a:ln w="12700">
            <a:solidFill>
              <a:srgbClr val="E572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3300984" y="4041648"/>
            <a:ext cx="25603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[Caption or description for photo 2]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6135624" y="1008972"/>
            <a:ext cx="2697480" cy="2877228"/>
          </a:xfrm>
          <a:prstGeom prst="rect">
            <a:avLst/>
          </a:prstGeom>
          <a:solidFill>
            <a:srgbClr val="D8D8D0"/>
          </a:solidFill>
          <a:ln w="25400">
            <a:noFill/>
            <a:prstDash val="dash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6135624" y="960120"/>
            <a:ext cx="269748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1100" b="1" dirty="0">
                <a:solidFill>
                  <a:srgbClr val="0057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Insert Photo 3 ]</a:t>
            </a:r>
            <a:endParaRPr lang="en-US" sz="2800" dirty="0"/>
          </a:p>
        </p:txBody>
      </p:sp>
      <p:sp>
        <p:nvSpPr>
          <p:cNvPr id="14" name="Shape 12"/>
          <p:cNvSpPr/>
          <p:nvPr/>
        </p:nvSpPr>
        <p:spPr>
          <a:xfrm>
            <a:off x="6135624" y="4021015"/>
            <a:ext cx="2697480" cy="548640"/>
          </a:xfrm>
          <a:prstGeom prst="rect">
            <a:avLst/>
          </a:prstGeom>
          <a:solidFill>
            <a:srgbClr val="00573F"/>
          </a:solidFill>
          <a:ln w="12700">
            <a:solidFill>
              <a:srgbClr val="00573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6208776" y="4039303"/>
            <a:ext cx="25603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[Caption or description for photo 3]</a:t>
            </a:r>
            <a:endParaRPr lang="en-US" sz="1000" dirty="0"/>
          </a:p>
        </p:txBody>
      </p:sp>
      <p:sp>
        <p:nvSpPr>
          <p:cNvPr id="2" name="Shape 8">
            <a:extLst>
              <a:ext uri="{FF2B5EF4-FFF2-40B4-BE49-F238E27FC236}">
                <a16:creationId xmlns:a16="http://schemas.microsoft.com/office/drawing/2014/main" id="{ED64D70E-21C2-040C-46AD-3F458E2D2570}"/>
              </a:ext>
            </a:extLst>
          </p:cNvPr>
          <p:cNvSpPr/>
          <p:nvPr/>
        </p:nvSpPr>
        <p:spPr>
          <a:xfrm>
            <a:off x="-1" y="4800600"/>
            <a:ext cx="9186389" cy="342900"/>
          </a:xfrm>
          <a:prstGeom prst="rect">
            <a:avLst/>
          </a:prstGeom>
          <a:solidFill>
            <a:srgbClr val="009D4D"/>
          </a:solidFill>
          <a:ln w="12700">
            <a:noFill/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20">
            <a:extLst>
              <a:ext uri="{FF2B5EF4-FFF2-40B4-BE49-F238E27FC236}">
                <a16:creationId xmlns:a16="http://schemas.microsoft.com/office/drawing/2014/main" id="{3D19D76B-2BD8-309B-85F4-CDDB3A387DFC}"/>
              </a:ext>
            </a:extLst>
          </p:cNvPr>
          <p:cNvSpPr/>
          <p:nvPr/>
        </p:nvSpPr>
        <p:spPr>
          <a:xfrm>
            <a:off x="306659" y="4832485"/>
            <a:ext cx="8608741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Lamar State College Orange  |  lsco.edu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581</Words>
  <Application>Microsoft Office PowerPoint</Application>
  <PresentationFormat>On-screen Show (16:9)</PresentationFormat>
  <Paragraphs>105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Lamar State College Orange – Presentation Template</dc:title>
  <dc:subject>PptxGenJS Presentation</dc:subject>
  <dc:creator>Lamar State College Orange</dc:creator>
  <cp:lastModifiedBy>Rayne L. Spell</cp:lastModifiedBy>
  <cp:revision>9</cp:revision>
  <dcterms:created xsi:type="dcterms:W3CDTF">2026-02-27T16:48:18Z</dcterms:created>
  <dcterms:modified xsi:type="dcterms:W3CDTF">2026-04-01T01:43:23Z</dcterms:modified>
</cp:coreProperties>
</file>