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146"/>
    <a:srgbClr val="2A2A2A"/>
    <a:srgbClr val="E37325"/>
    <a:srgbClr val="2E2E2E"/>
    <a:srgbClr val="E47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48127-7DB2-636E-75C0-264DCDF19672}" v="6" dt="2026-04-01T01:41:17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21"/>
    <p:restoredTop sz="94610"/>
  </p:normalViewPr>
  <p:slideViewPr>
    <p:cSldViewPr snapToGrid="0" snapToObjects="1">
      <p:cViewPr>
        <p:scale>
          <a:sx n="280" d="100"/>
          <a:sy n="280" d="100"/>
        </p:scale>
        <p:origin x="160" y="-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ne L. Spell" userId="4ab3318a-d749-4eb9-a34d-06957ec33da4" providerId="ADAL" clId="{3FA3D750-500A-5FAE-A5C8-EC16495695A6}"/>
    <pc:docChg chg="undo custSel modSld">
      <pc:chgData name="Rayne L. Spell" userId="4ab3318a-d749-4eb9-a34d-06957ec33da4" providerId="ADAL" clId="{3FA3D750-500A-5FAE-A5C8-EC16495695A6}" dt="2026-03-04T16:04:11.674" v="346" actId="478"/>
      <pc:docMkLst>
        <pc:docMk/>
      </pc:docMkLst>
      <pc:sldChg chg="addSp delSp modSp mod">
        <pc:chgData name="Rayne L. Spell" userId="4ab3318a-d749-4eb9-a34d-06957ec33da4" providerId="ADAL" clId="{3FA3D750-500A-5FAE-A5C8-EC16495695A6}" dt="2026-03-04T15:19:39.006" v="58" actId="478"/>
        <pc:sldMkLst>
          <pc:docMk/>
          <pc:sldMk cId="0" sldId="256"/>
        </pc:sldMkLst>
        <pc:spChg chg="mod">
          <ac:chgData name="Rayne L. Spell" userId="4ab3318a-d749-4eb9-a34d-06957ec33da4" providerId="ADAL" clId="{3FA3D750-500A-5FAE-A5C8-EC16495695A6}" dt="2026-03-04T15:18:52.087" v="52" actId="255"/>
          <ac:spMkLst>
            <pc:docMk/>
            <pc:sldMk cId="0" sldId="256"/>
            <ac:spMk id="7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18:39.297" v="50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19:31.497" v="56" actId="1076"/>
          <ac:spMkLst>
            <pc:docMk/>
            <pc:sldMk cId="0" sldId="256"/>
            <ac:spMk id="9" creationId="{00000000-0000-0000-0000-000000000000}"/>
          </ac:spMkLst>
        </pc:spChg>
        <pc:picChg chg="add mod">
          <ac:chgData name="Rayne L. Spell" userId="4ab3318a-d749-4eb9-a34d-06957ec33da4" providerId="ADAL" clId="{3FA3D750-500A-5FAE-A5C8-EC16495695A6}" dt="2026-03-04T15:19:07.447" v="53" actId="1076"/>
          <ac:picMkLst>
            <pc:docMk/>
            <pc:sldMk cId="0" sldId="256"/>
            <ac:picMk id="14" creationId="{1F58A10B-5647-809C-2727-7DD2A12F1C77}"/>
          </ac:picMkLst>
        </pc:picChg>
      </pc:sldChg>
      <pc:sldChg chg="addSp delSp modSp mod setBg">
        <pc:chgData name="Rayne L. Spell" userId="4ab3318a-d749-4eb9-a34d-06957ec33da4" providerId="ADAL" clId="{3FA3D750-500A-5FAE-A5C8-EC16495695A6}" dt="2026-03-04T16:01:14.340" v="320"/>
        <pc:sldMkLst>
          <pc:docMk/>
          <pc:sldMk cId="0" sldId="257"/>
        </pc:sldMkLst>
        <pc:spChg chg="mod">
          <ac:chgData name="Rayne L. Spell" userId="4ab3318a-d749-4eb9-a34d-06957ec33da4" providerId="ADAL" clId="{3FA3D750-500A-5FAE-A5C8-EC16495695A6}" dt="2026-03-04T15:29:28.337" v="113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31:52.374" v="129" actId="255"/>
          <ac:spMkLst>
            <pc:docMk/>
            <pc:sldMk cId="0" sldId="257"/>
            <ac:spMk id="3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30:29.367" v="120" actId="14100"/>
          <ac:spMkLst>
            <pc:docMk/>
            <pc:sldMk cId="0" sldId="257"/>
            <ac:spMk id="4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30:54.845" v="124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30:54.845" v="124" actId="1076"/>
          <ac:spMkLst>
            <pc:docMk/>
            <pc:sldMk cId="0" sldId="257"/>
            <ac:spMk id="6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30:38.056" v="123" actId="14100"/>
          <ac:spMkLst>
            <pc:docMk/>
            <pc:sldMk cId="0" sldId="257"/>
            <ac:spMk id="7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31:03.550" v="125" actId="1076"/>
          <ac:spMkLst>
            <pc:docMk/>
            <pc:sldMk cId="0" sldId="257"/>
            <ac:spMk id="8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31:03.550" v="125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31:30.850" v="128" actId="207"/>
          <ac:spMkLst>
            <pc:docMk/>
            <pc:sldMk cId="0" sldId="257"/>
            <ac:spMk id="10" creationId="{00000000-0000-0000-0000-000000000000}"/>
          </ac:spMkLst>
        </pc:spChg>
      </pc:sldChg>
      <pc:sldChg chg="addSp delSp modSp mod">
        <pc:chgData name="Rayne L. Spell" userId="4ab3318a-d749-4eb9-a34d-06957ec33da4" providerId="ADAL" clId="{3FA3D750-500A-5FAE-A5C8-EC16495695A6}" dt="2026-03-04T15:42:11.035" v="198" actId="255"/>
        <pc:sldMkLst>
          <pc:docMk/>
          <pc:sldMk cId="0" sldId="258"/>
        </pc:sldMkLst>
        <pc:spChg chg="mod">
          <ac:chgData name="Rayne L. Spell" userId="4ab3318a-d749-4eb9-a34d-06957ec33da4" providerId="ADAL" clId="{3FA3D750-500A-5FAE-A5C8-EC16495695A6}" dt="2026-03-04T15:21:57.864" v="67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21:53.239" v="66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25:48.177" v="83" actId="14100"/>
          <ac:spMkLst>
            <pc:docMk/>
            <pc:sldMk cId="0" sldId="258"/>
            <ac:spMk id="5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26:01.389" v="84" actId="14100"/>
          <ac:spMkLst>
            <pc:docMk/>
            <pc:sldMk cId="0" sldId="258"/>
            <ac:spMk id="6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2:00.874" v="196" actId="255"/>
          <ac:spMkLst>
            <pc:docMk/>
            <pc:sldMk cId="0" sldId="258"/>
            <ac:spMk id="8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26:11.967" v="85" actId="14100"/>
          <ac:spMkLst>
            <pc:docMk/>
            <pc:sldMk cId="0" sldId="258"/>
            <ac:spMk id="9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27:36.583" v="104" actId="107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27:36.583" v="104" actId="1076"/>
          <ac:spMkLst>
            <pc:docMk/>
            <pc:sldMk cId="0" sldId="258"/>
            <ac:spMk id="11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2:05.023" v="197" actId="255"/>
          <ac:spMkLst>
            <pc:docMk/>
            <pc:sldMk cId="0" sldId="258"/>
            <ac:spMk id="13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27:36.583" v="104" actId="107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27:06.686" v="98" actId="14100"/>
          <ac:spMkLst>
            <pc:docMk/>
            <pc:sldMk cId="0" sldId="258"/>
            <ac:spMk id="15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27:12.133" v="100" actId="14100"/>
          <ac:spMkLst>
            <pc:docMk/>
            <pc:sldMk cId="0" sldId="258"/>
            <ac:spMk id="16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2:11.035" v="198" actId="255"/>
          <ac:spMkLst>
            <pc:docMk/>
            <pc:sldMk cId="0" sldId="258"/>
            <ac:spMk id="18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27:14.848" v="101" actId="14100"/>
          <ac:spMkLst>
            <pc:docMk/>
            <pc:sldMk cId="0" sldId="258"/>
            <ac:spMk id="19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24:19.294" v="82" actId="113"/>
          <ac:spMkLst>
            <pc:docMk/>
            <pc:sldMk cId="0" sldId="258"/>
            <ac:spMk id="20" creationId="{00000000-0000-0000-0000-000000000000}"/>
          </ac:spMkLst>
        </pc:spChg>
        <pc:picChg chg="mod">
          <ac:chgData name="Rayne L. Spell" userId="4ab3318a-d749-4eb9-a34d-06957ec33da4" providerId="ADAL" clId="{3FA3D750-500A-5FAE-A5C8-EC16495695A6}" dt="2026-03-04T15:27:36.583" v="104" actId="1076"/>
          <ac:picMkLst>
            <pc:docMk/>
            <pc:sldMk cId="0" sldId="258"/>
            <ac:picMk id="27" creationId="{133D9568-7AEC-83BA-B1A3-36FBBEE5D11A}"/>
          </ac:picMkLst>
        </pc:picChg>
        <pc:picChg chg="mod">
          <ac:chgData name="Rayne L. Spell" userId="4ab3318a-d749-4eb9-a34d-06957ec33da4" providerId="ADAL" clId="{3FA3D750-500A-5FAE-A5C8-EC16495695A6}" dt="2026-03-04T15:27:21.446" v="103" actId="1076"/>
          <ac:picMkLst>
            <pc:docMk/>
            <pc:sldMk cId="0" sldId="258"/>
            <ac:picMk id="29" creationId="{776F6EA1-80B1-AEE5-ED07-065421C09253}"/>
          </ac:picMkLst>
        </pc:picChg>
        <pc:picChg chg="mod">
          <ac:chgData name="Rayne L. Spell" userId="4ab3318a-d749-4eb9-a34d-06957ec33da4" providerId="ADAL" clId="{3FA3D750-500A-5FAE-A5C8-EC16495695A6}" dt="2026-03-04T15:26:23.413" v="87" actId="1076"/>
          <ac:picMkLst>
            <pc:docMk/>
            <pc:sldMk cId="0" sldId="258"/>
            <ac:picMk id="32" creationId="{A84E6DEA-26FB-CBF9-EDEB-65E23C5CEB81}"/>
          </ac:picMkLst>
        </pc:picChg>
      </pc:sldChg>
      <pc:sldChg chg="addSp delSp modSp mod setBg">
        <pc:chgData name="Rayne L. Spell" userId="4ab3318a-d749-4eb9-a34d-06957ec33da4" providerId="ADAL" clId="{3FA3D750-500A-5FAE-A5C8-EC16495695A6}" dt="2026-03-04T16:01:20.570" v="321"/>
        <pc:sldMkLst>
          <pc:docMk/>
          <pc:sldMk cId="0" sldId="259"/>
        </pc:sldMkLst>
        <pc:spChg chg="mod">
          <ac:chgData name="Rayne L. Spell" userId="4ab3318a-d749-4eb9-a34d-06957ec33da4" providerId="ADAL" clId="{3FA3D750-500A-5FAE-A5C8-EC16495695A6}" dt="2026-03-04T15:33:33.301" v="141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9:56.089" v="242" actId="20577"/>
          <ac:spMkLst>
            <pc:docMk/>
            <pc:sldMk cId="0" sldId="259"/>
            <ac:spMk id="4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9:17.543" v="303" actId="207"/>
          <ac:spMkLst>
            <pc:docMk/>
            <pc:sldMk cId="0" sldId="259"/>
            <ac:spMk id="5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5:32.578" v="214" actId="1076"/>
          <ac:spMkLst>
            <pc:docMk/>
            <pc:sldMk cId="0" sldId="259"/>
            <ac:spMk id="6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5:32.578" v="214" actId="1076"/>
          <ac:spMkLst>
            <pc:docMk/>
            <pc:sldMk cId="0" sldId="259"/>
            <ac:spMk id="7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33:56.979" v="144" actId="14100"/>
          <ac:spMkLst>
            <pc:docMk/>
            <pc:sldMk cId="0" sldId="259"/>
            <ac:spMk id="8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9:12.720" v="302" actId="207"/>
          <ac:spMkLst>
            <pc:docMk/>
            <pc:sldMk cId="0" sldId="259"/>
            <ac:spMk id="9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5:43.528" v="216" actId="1076"/>
          <ac:spMkLst>
            <pc:docMk/>
            <pc:sldMk cId="0" sldId="259"/>
            <ac:spMk id="10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5:43.528" v="216" actId="1076"/>
          <ac:spMkLst>
            <pc:docMk/>
            <pc:sldMk cId="0" sldId="259"/>
            <ac:spMk id="11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36:28.242" v="174" actId="1076"/>
          <ac:spMkLst>
            <pc:docMk/>
            <pc:sldMk cId="0" sldId="259"/>
            <ac:spMk id="12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5:16.685" v="211" actId="14100"/>
          <ac:spMkLst>
            <pc:docMk/>
            <pc:sldMk cId="0" sldId="259"/>
            <ac:spMk id="13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5:48.190" v="217" actId="1076"/>
          <ac:spMkLst>
            <pc:docMk/>
            <pc:sldMk cId="0" sldId="259"/>
            <ac:spMk id="14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5:48.190" v="217" actId="1076"/>
          <ac:spMkLst>
            <pc:docMk/>
            <pc:sldMk cId="0" sldId="259"/>
            <ac:spMk id="15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36:28.242" v="174" actId="1076"/>
          <ac:spMkLst>
            <pc:docMk/>
            <pc:sldMk cId="0" sldId="259"/>
            <ac:spMk id="16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5:19.635" v="212" actId="14100"/>
          <ac:spMkLst>
            <pc:docMk/>
            <pc:sldMk cId="0" sldId="259"/>
            <ac:spMk id="17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5:55.706" v="218" actId="1076"/>
          <ac:spMkLst>
            <pc:docMk/>
            <pc:sldMk cId="0" sldId="259"/>
            <ac:spMk id="18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5:55.706" v="218" actId="1076"/>
          <ac:spMkLst>
            <pc:docMk/>
            <pc:sldMk cId="0" sldId="259"/>
            <ac:spMk id="19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36:28.242" v="174" actId="1076"/>
          <ac:spMkLst>
            <pc:docMk/>
            <pc:sldMk cId="0" sldId="259"/>
            <ac:spMk id="20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5:22.521" v="213" actId="14100"/>
          <ac:spMkLst>
            <pc:docMk/>
            <pc:sldMk cId="0" sldId="259"/>
            <ac:spMk id="21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6:00.342" v="219" actId="1076"/>
          <ac:spMkLst>
            <pc:docMk/>
            <pc:sldMk cId="0" sldId="259"/>
            <ac:spMk id="22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6:00.342" v="219" actId="1076"/>
          <ac:spMkLst>
            <pc:docMk/>
            <pc:sldMk cId="0" sldId="259"/>
            <ac:spMk id="23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36:01.191" v="173" actId="14100"/>
          <ac:spMkLst>
            <pc:docMk/>
            <pc:sldMk cId="0" sldId="259"/>
            <ac:spMk id="24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36:38.866" v="176" actId="207"/>
          <ac:spMkLst>
            <pc:docMk/>
            <pc:sldMk cId="0" sldId="259"/>
            <ac:spMk id="25" creationId="{00000000-0000-0000-0000-000000000000}"/>
          </ac:spMkLst>
        </pc:spChg>
      </pc:sldChg>
      <pc:sldChg chg="addSp delSp modSp mod">
        <pc:chgData name="Rayne L. Spell" userId="4ab3318a-d749-4eb9-a34d-06957ec33da4" providerId="ADAL" clId="{3FA3D750-500A-5FAE-A5C8-EC16495695A6}" dt="2026-03-04T15:47:56.359" v="233"/>
        <pc:sldMkLst>
          <pc:docMk/>
          <pc:sldMk cId="0" sldId="260"/>
        </pc:sldMkLst>
        <pc:spChg chg="mod">
          <ac:chgData name="Rayne L. Spell" userId="4ab3318a-d749-4eb9-a34d-06957ec33da4" providerId="ADAL" clId="{3FA3D750-500A-5FAE-A5C8-EC16495695A6}" dt="2026-03-04T15:40:14.132" v="188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1:07.123" v="193" actId="255"/>
          <ac:spMkLst>
            <pc:docMk/>
            <pc:sldMk cId="0" sldId="260"/>
            <ac:spMk id="4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1:00.697" v="192" actId="255"/>
          <ac:spMkLst>
            <pc:docMk/>
            <pc:sldMk cId="0" sldId="260"/>
            <ac:spMk id="5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1:45.915" v="195" actId="255"/>
          <ac:spMkLst>
            <pc:docMk/>
            <pc:sldMk cId="0" sldId="260"/>
            <ac:spMk id="10" creationId="{00000000-0000-0000-0000-000000000000}"/>
          </ac:spMkLst>
        </pc:spChg>
      </pc:sldChg>
      <pc:sldChg chg="addSp delSp modSp mod setBg">
        <pc:chgData name="Rayne L. Spell" userId="4ab3318a-d749-4eb9-a34d-06957ec33da4" providerId="ADAL" clId="{3FA3D750-500A-5FAE-A5C8-EC16495695A6}" dt="2026-03-04T16:01:28.706" v="322"/>
        <pc:sldMkLst>
          <pc:docMk/>
          <pc:sldMk cId="0" sldId="261"/>
        </pc:sldMkLst>
        <pc:spChg chg="mod">
          <ac:chgData name="Rayne L. Spell" userId="4ab3318a-d749-4eb9-a34d-06957ec33da4" providerId="ADAL" clId="{3FA3D750-500A-5FAE-A5C8-EC16495695A6}" dt="2026-03-04T15:43:00.737" v="201" actId="1076"/>
          <ac:spMkLst>
            <pc:docMk/>
            <pc:sldMk cId="0" sldId="261"/>
            <ac:spMk id="3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3:24.544" v="265" actId="255"/>
          <ac:spMkLst>
            <pc:docMk/>
            <pc:sldMk cId="0" sldId="261"/>
            <ac:spMk id="4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9:27.384" v="304" actId="207"/>
          <ac:spMkLst>
            <pc:docMk/>
            <pc:sldMk cId="0" sldId="261"/>
            <ac:spMk id="5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8:52.037" v="236" actId="1076"/>
          <ac:spMkLst>
            <pc:docMk/>
            <pc:sldMk cId="0" sldId="261"/>
            <ac:spMk id="6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48:15.181" v="234" actId="1076"/>
          <ac:spMkLst>
            <pc:docMk/>
            <pc:sldMk cId="0" sldId="261"/>
            <ac:spMk id="7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2:57.470" v="264" actId="1076"/>
          <ac:spMkLst>
            <pc:docMk/>
            <pc:sldMk cId="0" sldId="261"/>
            <ac:spMk id="8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2:57.470" v="264" actId="1076"/>
          <ac:spMkLst>
            <pc:docMk/>
            <pc:sldMk cId="0" sldId="261"/>
            <ac:spMk id="9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2:57.470" v="264" actId="1076"/>
          <ac:spMkLst>
            <pc:docMk/>
            <pc:sldMk cId="0" sldId="261"/>
            <ac:spMk id="10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9:31.608" v="305" actId="207"/>
          <ac:spMkLst>
            <pc:docMk/>
            <pc:sldMk cId="0" sldId="261"/>
            <ac:spMk id="11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0:22.605" v="245" actId="1076"/>
          <ac:spMkLst>
            <pc:docMk/>
            <pc:sldMk cId="0" sldId="261"/>
            <ac:spMk id="12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0:22.605" v="245" actId="1076"/>
          <ac:spMkLst>
            <pc:docMk/>
            <pc:sldMk cId="0" sldId="261"/>
            <ac:spMk id="13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2:57.470" v="264" actId="1076"/>
          <ac:spMkLst>
            <pc:docMk/>
            <pc:sldMk cId="0" sldId="261"/>
            <ac:spMk id="14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2:57.470" v="264" actId="1076"/>
          <ac:spMkLst>
            <pc:docMk/>
            <pc:sldMk cId="0" sldId="261"/>
            <ac:spMk id="15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2:57.470" v="264" actId="1076"/>
          <ac:spMkLst>
            <pc:docMk/>
            <pc:sldMk cId="0" sldId="261"/>
            <ac:spMk id="16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9:34.256" v="306" actId="207"/>
          <ac:spMkLst>
            <pc:docMk/>
            <pc:sldMk cId="0" sldId="261"/>
            <ac:spMk id="17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2:03.831" v="257" actId="1076"/>
          <ac:spMkLst>
            <pc:docMk/>
            <pc:sldMk cId="0" sldId="261"/>
            <ac:spMk id="18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2:03.831" v="257" actId="1076"/>
          <ac:spMkLst>
            <pc:docMk/>
            <pc:sldMk cId="0" sldId="261"/>
            <ac:spMk id="19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2:57.470" v="264" actId="1076"/>
          <ac:spMkLst>
            <pc:docMk/>
            <pc:sldMk cId="0" sldId="261"/>
            <ac:spMk id="20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2:57.470" v="264" actId="1076"/>
          <ac:spMkLst>
            <pc:docMk/>
            <pc:sldMk cId="0" sldId="261"/>
            <ac:spMk id="21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2:57.470" v="264" actId="1076"/>
          <ac:spMkLst>
            <pc:docMk/>
            <pc:sldMk cId="0" sldId="261"/>
            <ac:spMk id="22" creationId="{00000000-0000-0000-0000-000000000000}"/>
          </ac:spMkLst>
        </pc:spChg>
      </pc:sldChg>
      <pc:sldChg chg="addSp delSp modSp mod">
        <pc:chgData name="Rayne L. Spell" userId="4ab3318a-d749-4eb9-a34d-06957ec33da4" providerId="ADAL" clId="{3FA3D750-500A-5FAE-A5C8-EC16495695A6}" dt="2026-03-04T15:55:52.066" v="284" actId="20577"/>
        <pc:sldMkLst>
          <pc:docMk/>
          <pc:sldMk cId="0" sldId="262"/>
        </pc:sldMkLst>
        <pc:spChg chg="add del mod">
          <ac:chgData name="Rayne L. Spell" userId="4ab3318a-d749-4eb9-a34d-06957ec33da4" providerId="ADAL" clId="{3FA3D750-500A-5FAE-A5C8-EC16495695A6}" dt="2026-03-04T15:54:11.833" v="270" actId="478"/>
          <ac:spMkLst>
            <pc:docMk/>
            <pc:sldMk cId="0" sldId="262"/>
            <ac:spMk id="3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4:25.930" v="275" actId="1076"/>
          <ac:spMkLst>
            <pc:docMk/>
            <pc:sldMk cId="0" sldId="262"/>
            <ac:spMk id="4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4:02.756" v="267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5:36.658" v="282" actId="20577"/>
          <ac:spMkLst>
            <pc:docMk/>
            <pc:sldMk cId="0" sldId="262"/>
            <ac:spMk id="6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5:52.066" v="284" actId="20577"/>
          <ac:spMkLst>
            <pc:docMk/>
            <pc:sldMk cId="0" sldId="262"/>
            <ac:spMk id="14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5:26.960" v="279" actId="207"/>
          <ac:spMkLst>
            <pc:docMk/>
            <pc:sldMk cId="0" sldId="262"/>
            <ac:spMk id="15" creationId="{00000000-0000-0000-0000-000000000000}"/>
          </ac:spMkLst>
        </pc:spChg>
        <pc:spChg chg="add mod">
          <ac:chgData name="Rayne L. Spell" userId="4ab3318a-d749-4eb9-a34d-06957ec33da4" providerId="ADAL" clId="{3FA3D750-500A-5FAE-A5C8-EC16495695A6}" dt="2026-03-04T15:54:14.408" v="272" actId="20577"/>
          <ac:spMkLst>
            <pc:docMk/>
            <pc:sldMk cId="0" sldId="262"/>
            <ac:spMk id="16" creationId="{27522645-0C2B-8F1E-0F0E-793BC745D588}"/>
          </ac:spMkLst>
        </pc:spChg>
      </pc:sldChg>
      <pc:sldChg chg="addSp delSp modSp mod setBg">
        <pc:chgData name="Rayne L. Spell" userId="4ab3318a-d749-4eb9-a34d-06957ec33da4" providerId="ADAL" clId="{3FA3D750-500A-5FAE-A5C8-EC16495695A6}" dt="2026-03-04T16:01:36.036" v="323"/>
        <pc:sldMkLst>
          <pc:docMk/>
          <pc:sldMk cId="0" sldId="263"/>
        </pc:sldMkLst>
        <pc:spChg chg="mod">
          <ac:chgData name="Rayne L. Spell" userId="4ab3318a-d749-4eb9-a34d-06957ec33da4" providerId="ADAL" clId="{3FA3D750-500A-5FAE-A5C8-EC16495695A6}" dt="2026-03-04T15:56:58.109" v="287" actId="1076"/>
          <ac:spMkLst>
            <pc:docMk/>
            <pc:sldMk cId="0" sldId="263"/>
            <ac:spMk id="4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7:06.049" v="288" actId="1076"/>
          <ac:spMkLst>
            <pc:docMk/>
            <pc:sldMk cId="0" sldId="263"/>
            <ac:spMk id="5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9:41.566" v="307" actId="207"/>
          <ac:spMkLst>
            <pc:docMk/>
            <pc:sldMk cId="0" sldId="263"/>
            <ac:spMk id="6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7:35.887" v="294" actId="207"/>
          <ac:spMkLst>
            <pc:docMk/>
            <pc:sldMk cId="0" sldId="263"/>
            <ac:spMk id="11" creationId="{00000000-0000-0000-0000-000000000000}"/>
          </ac:spMkLst>
        </pc:spChg>
      </pc:sldChg>
      <pc:sldChg chg="addSp delSp modSp mod">
        <pc:chgData name="Rayne L. Spell" userId="4ab3318a-d749-4eb9-a34d-06957ec33da4" providerId="ADAL" clId="{3FA3D750-500A-5FAE-A5C8-EC16495695A6}" dt="2026-03-04T16:00:55.527" v="319" actId="478"/>
        <pc:sldMkLst>
          <pc:docMk/>
          <pc:sldMk cId="0" sldId="264"/>
        </pc:sldMkLst>
        <pc:spChg chg="mod">
          <ac:chgData name="Rayne L. Spell" userId="4ab3318a-d749-4eb9-a34d-06957ec33da4" providerId="ADAL" clId="{3FA3D750-500A-5FAE-A5C8-EC16495695A6}" dt="2026-03-04T16:00:23.071" v="312" actId="207"/>
          <ac:spMkLst>
            <pc:docMk/>
            <pc:sldMk cId="0" sldId="264"/>
            <ac:spMk id="3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6:00:41.163" v="316" actId="1076"/>
          <ac:spMkLst>
            <pc:docMk/>
            <pc:sldMk cId="0" sldId="264"/>
            <ac:spMk id="4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5:59:58.245" v="309" actId="207"/>
          <ac:spMkLst>
            <pc:docMk/>
            <pc:sldMk cId="0" sldId="264"/>
            <ac:spMk id="21" creationId="{00000000-0000-0000-0000-000000000000}"/>
          </ac:spMkLst>
        </pc:spChg>
      </pc:sldChg>
      <pc:sldChg chg="modSp mod setBg">
        <pc:chgData name="Rayne L. Spell" userId="4ab3318a-d749-4eb9-a34d-06957ec33da4" providerId="ADAL" clId="{3FA3D750-500A-5FAE-A5C8-EC16495695A6}" dt="2026-03-04T16:01:58.940" v="326" actId="207"/>
        <pc:sldMkLst>
          <pc:docMk/>
          <pc:sldMk cId="0" sldId="265"/>
        </pc:sldMkLst>
        <pc:spChg chg="mod">
          <ac:chgData name="Rayne L. Spell" userId="4ab3318a-d749-4eb9-a34d-06957ec33da4" providerId="ADAL" clId="{3FA3D750-500A-5FAE-A5C8-EC16495695A6}" dt="2026-03-04T16:01:58.940" v="326" actId="207"/>
          <ac:spMkLst>
            <pc:docMk/>
            <pc:sldMk cId="0" sldId="265"/>
            <ac:spMk id="6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6:01:53.954" v="325" actId="207"/>
          <ac:spMkLst>
            <pc:docMk/>
            <pc:sldMk cId="0" sldId="265"/>
            <ac:spMk id="7" creationId="{00000000-0000-0000-0000-000000000000}"/>
          </ac:spMkLst>
        </pc:spChg>
      </pc:sldChg>
      <pc:sldChg chg="addSp delSp modSp mod">
        <pc:chgData name="Rayne L. Spell" userId="4ab3318a-d749-4eb9-a34d-06957ec33da4" providerId="ADAL" clId="{3FA3D750-500A-5FAE-A5C8-EC16495695A6}" dt="2026-03-04T16:02:56.979" v="334" actId="478"/>
        <pc:sldMkLst>
          <pc:docMk/>
          <pc:sldMk cId="0" sldId="266"/>
        </pc:sldMkLst>
        <pc:spChg chg="mod">
          <ac:chgData name="Rayne L. Spell" userId="4ab3318a-d749-4eb9-a34d-06957ec33da4" providerId="ADAL" clId="{3FA3D750-500A-5FAE-A5C8-EC16495695A6}" dt="2026-03-04T16:02:26.679" v="329" actId="1076"/>
          <ac:spMkLst>
            <pc:docMk/>
            <pc:sldMk cId="0" sldId="266"/>
            <ac:spMk id="4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6:02:39.356" v="331" actId="1076"/>
          <ac:spMkLst>
            <pc:docMk/>
            <pc:sldMk cId="0" sldId="266"/>
            <ac:spMk id="5" creationId="{00000000-0000-0000-0000-000000000000}"/>
          </ac:spMkLst>
        </pc:spChg>
      </pc:sldChg>
      <pc:sldChg chg="addSp delSp modSp mod setBg">
        <pc:chgData name="Rayne L. Spell" userId="4ab3318a-d749-4eb9-a34d-06957ec33da4" providerId="ADAL" clId="{3FA3D750-500A-5FAE-A5C8-EC16495695A6}" dt="2026-03-04T16:04:11.674" v="346" actId="478"/>
        <pc:sldMkLst>
          <pc:docMk/>
          <pc:sldMk cId="0" sldId="267"/>
        </pc:sldMkLst>
        <pc:spChg chg="mod">
          <ac:chgData name="Rayne L. Spell" userId="4ab3318a-d749-4eb9-a34d-06957ec33da4" providerId="ADAL" clId="{3FA3D750-500A-5FAE-A5C8-EC16495695A6}" dt="2026-03-04T16:03:36.089" v="339" actId="692"/>
          <ac:spMkLst>
            <pc:docMk/>
            <pc:sldMk cId="0" sldId="267"/>
            <ac:spMk id="3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6:03:53.607" v="341" actId="1076"/>
          <ac:spMkLst>
            <pc:docMk/>
            <pc:sldMk cId="0" sldId="267"/>
            <ac:spMk id="8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6:03:53.607" v="341" actId="1076"/>
          <ac:spMkLst>
            <pc:docMk/>
            <pc:sldMk cId="0" sldId="267"/>
            <ac:spMk id="9" creationId="{00000000-0000-0000-0000-000000000000}"/>
          </ac:spMkLst>
        </pc:spChg>
        <pc:spChg chg="mod">
          <ac:chgData name="Rayne L. Spell" userId="4ab3318a-d749-4eb9-a34d-06957ec33da4" providerId="ADAL" clId="{3FA3D750-500A-5FAE-A5C8-EC16495695A6}" dt="2026-03-04T16:03:43.239" v="340" actId="1076"/>
          <ac:spMkLst>
            <pc:docMk/>
            <pc:sldMk cId="0" sldId="267"/>
            <ac:spMk id="10" creationId="{00000000-0000-0000-0000-000000000000}"/>
          </ac:spMkLst>
        </pc:spChg>
        <pc:picChg chg="mod">
          <ac:chgData name="Rayne L. Spell" userId="4ab3318a-d749-4eb9-a34d-06957ec33da4" providerId="ADAL" clId="{3FA3D750-500A-5FAE-A5C8-EC16495695A6}" dt="2026-03-04T15:14:19.830" v="25" actId="14100"/>
          <ac:picMkLst>
            <pc:docMk/>
            <pc:sldMk cId="0" sldId="267"/>
            <ac:picMk id="12" creationId="{DEB6A93D-F174-F4EA-1362-591C7A536C40}"/>
          </ac:picMkLst>
        </pc:picChg>
      </pc:sldChg>
    </pc:docChg>
  </pc:docChgLst>
  <pc:docChgLst>
    <pc:chgData name="Daniel T. Mclemore" userId="S::dmclemore@lsco.edu::ada98b54-36a5-4c40-92b2-26c6cc168161" providerId="AD" clId="Web-{61C48127-7DB2-636E-75C0-264DCDF19672}"/>
    <pc:docChg chg="modSld">
      <pc:chgData name="Daniel T. Mclemore" userId="S::dmclemore@lsco.edu::ada98b54-36a5-4c40-92b2-26c6cc168161" providerId="AD" clId="Web-{61C48127-7DB2-636E-75C0-264DCDF19672}" dt="2026-04-01T01:41:17.174" v="4" actId="1076"/>
      <pc:docMkLst>
        <pc:docMk/>
      </pc:docMkLst>
      <pc:sldChg chg="addSp delSp modSp">
        <pc:chgData name="Daniel T. Mclemore" userId="S::dmclemore@lsco.edu::ada98b54-36a5-4c40-92b2-26c6cc168161" providerId="AD" clId="Web-{61C48127-7DB2-636E-75C0-264DCDF19672}" dt="2026-04-01T01:41:17.174" v="4" actId="1076"/>
        <pc:sldMkLst>
          <pc:docMk/>
          <pc:sldMk cId="0" sldId="256"/>
        </pc:sldMkLst>
        <pc:spChg chg="mod">
          <ac:chgData name="Daniel T. Mclemore" userId="S::dmclemore@lsco.edu::ada98b54-36a5-4c40-92b2-26c6cc168161" providerId="AD" clId="Web-{61C48127-7DB2-636E-75C0-264DCDF19672}" dt="2026-04-01T01:41:14.580" v="2" actId="20577"/>
          <ac:spMkLst>
            <pc:docMk/>
            <pc:sldMk cId="0" sldId="256"/>
            <ac:spMk id="7" creationId="{00000000-0000-0000-0000-000000000000}"/>
          </ac:spMkLst>
        </pc:spChg>
        <pc:picChg chg="add del mod">
          <ac:chgData name="Daniel T. Mclemore" userId="S::dmclemore@lsco.edu::ada98b54-36a5-4c40-92b2-26c6cc168161" providerId="AD" clId="Web-{61C48127-7DB2-636E-75C0-264DCDF19672}" dt="2026-04-01T01:41:17.174" v="4" actId="1076"/>
          <ac:picMkLst>
            <pc:docMk/>
            <pc:sldMk cId="0" sldId="256"/>
            <ac:picMk id="20" creationId="{C0B30EEB-0906-60BB-750D-5CFD008183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08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4"/>
          <p:cNvSpPr/>
          <p:nvPr/>
        </p:nvSpPr>
        <p:spPr>
          <a:xfrm>
            <a:off x="320040" y="190738"/>
            <a:ext cx="8503920" cy="10058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5200" b="1" dirty="0">
                <a:latin typeface="Arial Black"/>
                <a:ea typeface="Arial Black" pitchFamily="34" charset="-122"/>
                <a:cs typeface="Arial Black" pitchFamily="34" charset="-120"/>
              </a:rPr>
              <a:t>AC   DC:</a:t>
            </a:r>
            <a:endParaRPr lang="en-US" sz="5200">
              <a:latin typeface="Arial Black"/>
              <a:ea typeface="Calibri"/>
              <a:cs typeface="Calibri"/>
            </a:endParaRPr>
          </a:p>
        </p:txBody>
      </p:sp>
      <p:sp>
        <p:nvSpPr>
          <p:cNvPr id="8" name="Text 5"/>
          <p:cNvSpPr/>
          <p:nvPr/>
        </p:nvSpPr>
        <p:spPr>
          <a:xfrm>
            <a:off x="320040" y="1044990"/>
            <a:ext cx="85039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E37325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ACCESSIBLE CREDENTIALS</a:t>
            </a:r>
            <a:endParaRPr lang="en-US" sz="4000" dirty="0">
              <a:solidFill>
                <a:srgbClr val="E37325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320040" y="1639350"/>
            <a:ext cx="8503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09914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IN DUAL CREDIT</a:t>
            </a:r>
            <a:endParaRPr lang="en-US" sz="4000" dirty="0">
              <a:solidFill>
                <a:srgbClr val="099146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320040" y="4023360"/>
            <a:ext cx="5486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FUTURE. OUR FOCUS.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320040" y="4480560"/>
            <a:ext cx="6400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CTE Educators Conference  |  60-Minute Workshop</a:t>
            </a:r>
            <a:endParaRPr lang="en-US" sz="1100" dirty="0"/>
          </a:p>
        </p:txBody>
      </p:sp>
      <p:pic>
        <p:nvPicPr>
          <p:cNvPr id="20" name="Picture 19" descr="A black background with a lightning bolt&#10;&#10;AI-generated content may be incorrect.">
            <a:extLst>
              <a:ext uri="{FF2B5EF4-FFF2-40B4-BE49-F238E27FC236}">
                <a16:creationId xmlns:a16="http://schemas.microsoft.com/office/drawing/2014/main" id="{C0B30EEB-0906-60BB-750D-5CFD00818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487" y="364251"/>
            <a:ext cx="387888" cy="658813"/>
          </a:xfrm>
          <a:prstGeom prst="rect">
            <a:avLst/>
          </a:prstGeom>
        </p:spPr>
      </p:pic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F58A10B-5647-809C-2727-7DD2A12F1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156" y="3749040"/>
            <a:ext cx="1651804" cy="1235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3" y="2068686"/>
            <a:ext cx="9143999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Q &amp; A</a:t>
            </a:r>
            <a:endParaRPr lang="en-US" sz="7000" dirty="0"/>
          </a:p>
        </p:txBody>
      </p:sp>
      <p:sp>
        <p:nvSpPr>
          <p:cNvPr id="5" name="Text 2"/>
          <p:cNvSpPr/>
          <p:nvPr/>
        </p:nvSpPr>
        <p:spPr>
          <a:xfrm>
            <a:off x="0" y="3098254"/>
            <a:ext cx="9144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8640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Real Talk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3" y="3577446"/>
            <a:ext cx="9143997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barriers are you facing? What questions do you have?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Bring your real challenges and let's solve them together.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3" y="4468986"/>
            <a:ext cx="914399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Minutes</a:t>
            </a:r>
            <a:endParaRPr lang="en-US" sz="13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9" name="Picture 8" descr="A white question mark in a circle&#10;&#10;AI-generated content may be incorrect.">
            <a:extLst>
              <a:ext uri="{FF2B5EF4-FFF2-40B4-BE49-F238E27FC236}">
                <a16:creationId xmlns:a16="http://schemas.microsoft.com/office/drawing/2014/main" id="{F95879D4-C5AD-8831-0B3C-735F5BB2E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64" y="351292"/>
            <a:ext cx="1584078" cy="16030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365760" y="262293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37325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CALL TO ACTION</a:t>
            </a:r>
            <a:endParaRPr lang="en-US" sz="1100" dirty="0">
              <a:solidFill>
                <a:srgbClr val="E37325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365760" y="525780"/>
            <a:ext cx="73152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A2A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 Things You Can Do Monday Morning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365760" y="1280160"/>
            <a:ext cx="841248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365760" y="1280160"/>
            <a:ext cx="594360" cy="1005840"/>
          </a:xfrm>
          <a:prstGeom prst="rect">
            <a:avLst/>
          </a:prstGeom>
          <a:solidFill>
            <a:srgbClr val="E37325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365760" y="1280160"/>
            <a:ext cx="5943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1097280" y="1371600"/>
            <a:ext cx="7498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A2A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Identify Your Embedded Faculty Candidate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1097280" y="1691640"/>
            <a:ext cx="7498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Which CTE teacher at your campus already has, or could earn, the credentials to teach college courses? 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 that conversation this week.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365760" y="2423160"/>
            <a:ext cx="841248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365760" y="2423160"/>
            <a:ext cx="594360" cy="1005840"/>
          </a:xfrm>
          <a:prstGeom prst="rect">
            <a:avLst/>
          </a:prstGeom>
          <a:solidFill>
            <a:srgbClr val="099146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365760" y="2423160"/>
            <a:ext cx="5943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1097280" y="2514600"/>
            <a:ext cx="7498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A2A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Connect with LSCO's Dual Credit Office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1097280" y="2834640"/>
            <a:ext cx="7498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Reach out and ask about a partnership meeting. 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We'll walk through the enrollment process, waivers, and pathway options specific to your district.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365760" y="3566160"/>
            <a:ext cx="841248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365760" y="3566160"/>
            <a:ext cx="594360" cy="1005840"/>
          </a:xfrm>
          <a:prstGeom prst="rect">
            <a:avLst/>
          </a:prstGeom>
          <a:solidFill>
            <a:srgbClr val="E37325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365760" y="3566160"/>
            <a:ext cx="5943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</a:t>
            </a:r>
            <a:endParaRPr lang="en-US" sz="2800" dirty="0"/>
          </a:p>
        </p:txBody>
      </p:sp>
      <p:sp>
        <p:nvSpPr>
          <p:cNvPr id="19" name="Text 16"/>
          <p:cNvSpPr/>
          <p:nvPr/>
        </p:nvSpPr>
        <p:spPr>
          <a:xfrm>
            <a:off x="1097280" y="3657600"/>
            <a:ext cx="7498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A2A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Map Your Students' Pathway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1097280" y="3977640"/>
            <a:ext cx="7498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which students are economically disadvantaged, which are CTE-focused, and where a certificate pathway would make the most impact.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4767618"/>
            <a:ext cx="9144000" cy="375882"/>
          </a:xfrm>
          <a:prstGeom prst="rect">
            <a:avLst/>
          </a:prstGeom>
          <a:solidFill>
            <a:srgbClr val="099146"/>
          </a:solidFill>
          <a:ln w="12700">
            <a:solidFill>
              <a:srgbClr val="0991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320040" y="297180"/>
            <a:ext cx="5943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200" b="1" dirty="0">
                <a:solidFill>
                  <a:srgbClr val="09914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YOUR FUTURE.</a:t>
            </a:r>
            <a:endParaRPr lang="en-US" sz="5200" dirty="0">
              <a:solidFill>
                <a:srgbClr val="099146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320040" y="960120"/>
            <a:ext cx="5943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200" b="1" dirty="0">
                <a:solidFill>
                  <a:srgbClr val="E37325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OUR FOCUS.</a:t>
            </a:r>
            <a:endParaRPr lang="en-US" sz="5200" dirty="0">
              <a:solidFill>
                <a:srgbClr val="E37325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320040" y="1737360"/>
            <a:ext cx="8412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 for investing in your students' futures.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Let's build something great together.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0040" y="4075449"/>
            <a:ext cx="8412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LAMAR STATE COLLEGE ORANGE  |  Dual Credit Program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320040" y="4395489"/>
            <a:ext cx="8412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[Your Name]  |  [Title]  |  [Email]  |  [Phone]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0" y="480060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www.lsco.edu  |  #GatorNation  |  YOUR FUTURE. OUR FOCUS.</a:t>
            </a:r>
            <a:endParaRPr lang="en-US" sz="1200" dirty="0"/>
          </a:p>
        </p:txBody>
      </p:sp>
      <p:pic>
        <p:nvPicPr>
          <p:cNvPr id="12" name="Picture 11" descr="A white alligator with a black background&#10;&#10;AI-generated content may be incorrect.">
            <a:extLst>
              <a:ext uri="{FF2B5EF4-FFF2-40B4-BE49-F238E27FC236}">
                <a16:creationId xmlns:a16="http://schemas.microsoft.com/office/drawing/2014/main" id="{DEB6A93D-F174-F4EA-1362-591C7A536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360" y="219984"/>
            <a:ext cx="1658160" cy="12364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255322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37325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OPENING HOOK</a:t>
            </a:r>
            <a:endParaRPr lang="en-US" sz="1100" dirty="0">
              <a:solidFill>
                <a:srgbClr val="E37325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365760" y="604413"/>
            <a:ext cx="84124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What would these numbers mean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for YOUR students?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58" y="1687066"/>
            <a:ext cx="3931922" cy="2834640"/>
          </a:xfrm>
          <a:prstGeom prst="rect">
            <a:avLst/>
          </a:prstGeom>
          <a:solidFill>
            <a:srgbClr val="E47324"/>
          </a:solidFill>
          <a:ln w="12700">
            <a:solidFill>
              <a:srgbClr val="E47324"/>
            </a:solidFill>
            <a:prstDash val="solid"/>
          </a:ln>
          <a:effectLst>
            <a:outerShdw blurRad="152400" dist="508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365760" y="2143711"/>
            <a:ext cx="393192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72%</a:t>
            </a:r>
            <a:endParaRPr lang="en-US" sz="9000" dirty="0"/>
          </a:p>
        </p:txBody>
      </p:sp>
      <p:sp>
        <p:nvSpPr>
          <p:cNvPr id="6" name="Text 4"/>
          <p:cNvSpPr/>
          <p:nvPr/>
        </p:nvSpPr>
        <p:spPr>
          <a:xfrm>
            <a:off x="365760" y="3463177"/>
            <a:ext cx="3931920" cy="6367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our graduates are</a:t>
            </a:r>
            <a:r>
              <a:rPr lang="en-US" sz="1500" dirty="0"/>
              <a:t> </a:t>
            </a: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FIRST-GENERATION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college students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4846320" y="1687066"/>
            <a:ext cx="3931920" cy="2834640"/>
          </a:xfrm>
          <a:prstGeom prst="rect">
            <a:avLst/>
          </a:prstGeom>
          <a:solidFill>
            <a:srgbClr val="099146"/>
          </a:solidFill>
          <a:ln w="12700">
            <a:solidFill>
              <a:srgbClr val="099146"/>
            </a:solidFill>
            <a:prstDash val="solid"/>
          </a:ln>
          <a:effectLst>
            <a:outerShdw blurRad="152400" dist="508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846320" y="2143711"/>
            <a:ext cx="393192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44%</a:t>
            </a:r>
            <a:endParaRPr lang="en-US" sz="9000" dirty="0"/>
          </a:p>
        </p:txBody>
      </p:sp>
      <p:sp>
        <p:nvSpPr>
          <p:cNvPr id="9" name="Text 7"/>
          <p:cNvSpPr/>
          <p:nvPr/>
        </p:nvSpPr>
        <p:spPr>
          <a:xfrm>
            <a:off x="4846320" y="3472935"/>
            <a:ext cx="3931920" cy="636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average cost of attendance</a:t>
            </a:r>
            <a:r>
              <a:rPr lang="en-US" sz="1500" dirty="0"/>
              <a:t> </a:t>
            </a: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REDUCTION when students</a:t>
            </a:r>
            <a:r>
              <a:rPr lang="en-US" sz="1500" dirty="0"/>
              <a:t> </a:t>
            </a: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dual credit in HS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365760" y="4631126"/>
            <a:ext cx="8412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chemeClr val="bg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Show of hands: How many of you have lost students in the enrollment process?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65760" y="186742"/>
            <a:ext cx="8458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37325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THE PROBLEM WE ALL KNOW</a:t>
            </a:r>
            <a:endParaRPr lang="en-US" sz="1100" dirty="0">
              <a:solidFill>
                <a:srgbClr val="E37325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365760" y="604413"/>
            <a:ext cx="84582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A2A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The real reason dual credit programs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>
                <a:solidFill>
                  <a:srgbClr val="2A2A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struggle isn’t lack of buy-in.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65759" y="1687066"/>
            <a:ext cx="2655403" cy="2834640"/>
          </a:xfrm>
          <a:prstGeom prst="rect">
            <a:avLst/>
          </a:prstGeom>
          <a:solidFill>
            <a:srgbClr val="FFFFFF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58" y="1673779"/>
            <a:ext cx="2648118" cy="109728"/>
          </a:xfrm>
          <a:prstGeom prst="rect">
            <a:avLst/>
          </a:prstGeom>
          <a:solidFill>
            <a:srgbClr val="E37325"/>
          </a:solidFill>
          <a:ln w="12700">
            <a:solidFill>
              <a:srgbClr val="E4732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365756" y="2898646"/>
            <a:ext cx="2648119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A2A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Admissions Maze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365758" y="3414853"/>
            <a:ext cx="2648118" cy="6556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steps, multiple portals, and every district does it differently. Confusion kills momentum.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3233366" y="1673779"/>
            <a:ext cx="2655404" cy="2834640"/>
          </a:xfrm>
          <a:prstGeom prst="rect">
            <a:avLst/>
          </a:prstGeom>
          <a:solidFill>
            <a:srgbClr val="FFFFFF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3233366" y="1673779"/>
            <a:ext cx="2655404" cy="109728"/>
          </a:xfrm>
          <a:prstGeom prst="rect">
            <a:avLst/>
          </a:prstGeom>
          <a:solidFill>
            <a:srgbClr val="099146"/>
          </a:solidFill>
          <a:ln w="12700">
            <a:solidFill>
              <a:srgbClr val="099146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9"/>
          <p:cNvSpPr/>
          <p:nvPr/>
        </p:nvSpPr>
        <p:spPr>
          <a:xfrm>
            <a:off x="3240652" y="2898646"/>
            <a:ext cx="265176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A2A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Bandwidth Burnout</a:t>
            </a:r>
            <a:endParaRPr lang="en-US" sz="1300" dirty="0"/>
          </a:p>
        </p:txBody>
      </p:sp>
      <p:sp>
        <p:nvSpPr>
          <p:cNvPr id="14" name="Text 10"/>
          <p:cNvSpPr/>
          <p:nvPr/>
        </p:nvSpPr>
        <p:spPr>
          <a:xfrm>
            <a:off x="3233366" y="3414853"/>
            <a:ext cx="2659048" cy="6556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Teachers and counselors are stretched thin. Adding complex registration workflows breaks programs.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6119192" y="1687066"/>
            <a:ext cx="2659047" cy="2821353"/>
          </a:xfrm>
          <a:prstGeom prst="rect">
            <a:avLst/>
          </a:prstGeom>
          <a:solidFill>
            <a:srgbClr val="FFFFFF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2"/>
          <p:cNvSpPr/>
          <p:nvPr/>
        </p:nvSpPr>
        <p:spPr>
          <a:xfrm>
            <a:off x="6122836" y="1673779"/>
            <a:ext cx="2655404" cy="10972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3"/>
          <p:cNvSpPr/>
          <p:nvPr/>
        </p:nvSpPr>
        <p:spPr>
          <a:xfrm>
            <a:off x="6119192" y="2898646"/>
            <a:ext cx="265904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A2A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Cost Confusion</a:t>
            </a:r>
            <a:endParaRPr lang="en-US" sz="1300" dirty="0"/>
          </a:p>
        </p:txBody>
      </p:sp>
      <p:sp>
        <p:nvSpPr>
          <p:cNvPr id="19" name="Text 14"/>
          <p:cNvSpPr/>
          <p:nvPr/>
        </p:nvSpPr>
        <p:spPr>
          <a:xfrm>
            <a:off x="6119194" y="3426193"/>
            <a:ext cx="2659046" cy="6556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Families don't understand the costs, waivers, or pathways. Sticker shock stops students before they start.</a:t>
            </a:r>
            <a:endParaRPr lang="en-US" sz="1200" dirty="0"/>
          </a:p>
        </p:txBody>
      </p:sp>
      <p:sp>
        <p:nvSpPr>
          <p:cNvPr id="20" name="Text 15"/>
          <p:cNvSpPr/>
          <p:nvPr/>
        </p:nvSpPr>
        <p:spPr>
          <a:xfrm>
            <a:off x="365760" y="4617720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Sound familiar? You're not alone, and there IS a better way.</a:t>
            </a:r>
            <a:endParaRPr lang="en-US" sz="13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7" name="Picture 26" descr="A green logo with black background&#10;&#10;AI-generated content may be incorrect.">
            <a:extLst>
              <a:ext uri="{FF2B5EF4-FFF2-40B4-BE49-F238E27FC236}">
                <a16:creationId xmlns:a16="http://schemas.microsoft.com/office/drawing/2014/main" id="{133D9568-7AEC-83BA-B1A3-36FBBEE5D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739" y="2126731"/>
            <a:ext cx="800658" cy="662614"/>
          </a:xfrm>
          <a:prstGeom prst="rect">
            <a:avLst/>
          </a:prstGeom>
        </p:spPr>
      </p:pic>
      <p:pic>
        <p:nvPicPr>
          <p:cNvPr id="29" name="Picture 28" descr="A black letter on a black background&#10;&#10;AI-generated content may be incorrect.">
            <a:extLst>
              <a:ext uri="{FF2B5EF4-FFF2-40B4-BE49-F238E27FC236}">
                <a16:creationId xmlns:a16="http://schemas.microsoft.com/office/drawing/2014/main" id="{776F6EA1-80B1-AEE5-ED07-065421C09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520" y="2152072"/>
            <a:ext cx="334389" cy="640080"/>
          </a:xfrm>
          <a:prstGeom prst="rect">
            <a:avLst/>
          </a:prstGeom>
        </p:spPr>
      </p:pic>
      <p:pic>
        <p:nvPicPr>
          <p:cNvPr id="32" name="Picture 31" descr="A black and orange clipboard with black lines&#10;&#10;AI-generated content may be incorrect.">
            <a:extLst>
              <a:ext uri="{FF2B5EF4-FFF2-40B4-BE49-F238E27FC236}">
                <a16:creationId xmlns:a16="http://schemas.microsoft.com/office/drawing/2014/main" id="{A84E6DEA-26FB-CBF9-EDEB-65E23C5CE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299" y="2135880"/>
            <a:ext cx="517031" cy="6580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69423" y="232462"/>
            <a:ext cx="8412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9914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THE LSCO FRAMEWORK</a:t>
            </a:r>
            <a:endParaRPr lang="en-US" sz="1100" dirty="0">
              <a:solidFill>
                <a:srgbClr val="099146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369423" y="558379"/>
            <a:ext cx="84124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5 Pillars of Dual Credit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Done Right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65758" y="1862528"/>
            <a:ext cx="1503553" cy="2659178"/>
          </a:xfrm>
          <a:prstGeom prst="rect">
            <a:avLst/>
          </a:prstGeom>
          <a:solidFill>
            <a:srgbClr val="2E2E2E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57" y="1687066"/>
            <a:ext cx="1503554" cy="548640"/>
          </a:xfrm>
          <a:prstGeom prst="rect">
            <a:avLst/>
          </a:prstGeom>
          <a:solidFill>
            <a:srgbClr val="E37325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365755" y="1732786"/>
            <a:ext cx="150355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01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365756" y="3040975"/>
            <a:ext cx="1485267" cy="52346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Embedded Faculty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2077655" y="1871462"/>
            <a:ext cx="1503554" cy="2650243"/>
          </a:xfrm>
          <a:prstGeom prst="rect">
            <a:avLst/>
          </a:prstGeom>
          <a:solidFill>
            <a:srgbClr val="2E2E2E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2077652" y="1685523"/>
            <a:ext cx="1503556" cy="548640"/>
          </a:xfrm>
          <a:prstGeom prst="rect">
            <a:avLst/>
          </a:prstGeom>
          <a:solidFill>
            <a:srgbClr val="099146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2077652" y="1731243"/>
            <a:ext cx="150355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02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2077653" y="3049909"/>
            <a:ext cx="1503556" cy="52346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Affordable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Tuition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3815011" y="1871462"/>
            <a:ext cx="1503557" cy="2650242"/>
          </a:xfrm>
          <a:prstGeom prst="rect">
            <a:avLst/>
          </a:prstGeom>
          <a:solidFill>
            <a:srgbClr val="2E2E2E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815008" y="1685523"/>
            <a:ext cx="1503560" cy="548640"/>
          </a:xfrm>
          <a:prstGeom prst="rect">
            <a:avLst/>
          </a:prstGeom>
          <a:solidFill>
            <a:srgbClr val="E37325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815008" y="1731243"/>
            <a:ext cx="15035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03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3815009" y="3049909"/>
            <a:ext cx="1503560" cy="52346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Equity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5552369" y="1871462"/>
            <a:ext cx="1503559" cy="2650242"/>
          </a:xfrm>
          <a:prstGeom prst="rect">
            <a:avLst/>
          </a:prstGeom>
          <a:solidFill>
            <a:srgbClr val="2E2E2E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5552369" y="1688187"/>
            <a:ext cx="1503560" cy="548640"/>
          </a:xfrm>
          <a:prstGeom prst="rect">
            <a:avLst/>
          </a:prstGeom>
          <a:solidFill>
            <a:srgbClr val="099146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5552369" y="1733907"/>
            <a:ext cx="15035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04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5552369" y="3049909"/>
            <a:ext cx="1503560" cy="52346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CTE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Pathways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7264272" y="1862528"/>
            <a:ext cx="1513970" cy="2659176"/>
          </a:xfrm>
          <a:prstGeom prst="rect">
            <a:avLst/>
          </a:prstGeom>
          <a:solidFill>
            <a:srgbClr val="2E2E2E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7264272" y="1677091"/>
            <a:ext cx="1513970" cy="548640"/>
          </a:xfrm>
          <a:prstGeom prst="rect">
            <a:avLst/>
          </a:prstGeom>
          <a:solidFill>
            <a:srgbClr val="E37325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7264272" y="1722811"/>
            <a:ext cx="151397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05</a:t>
            </a:r>
            <a:endParaRPr lang="en-US" sz="2200" dirty="0"/>
          </a:p>
        </p:txBody>
      </p:sp>
      <p:sp>
        <p:nvSpPr>
          <p:cNvPr id="24" name="Text 22"/>
          <p:cNvSpPr/>
          <p:nvPr/>
        </p:nvSpPr>
        <p:spPr>
          <a:xfrm>
            <a:off x="7264272" y="3040975"/>
            <a:ext cx="1513970" cy="52346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Stackable Credentials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274320" y="4663440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chemeClr val="bg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FUTURE. OUR FOCUS.</a:t>
            </a:r>
            <a:endParaRPr lang="en-US" sz="11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369423" y="366048"/>
            <a:ext cx="640080" cy="640080"/>
          </a:xfrm>
          <a:prstGeom prst="rect">
            <a:avLst/>
          </a:prstGeom>
          <a:solidFill>
            <a:srgbClr val="E37325"/>
          </a:solidFill>
          <a:ln w="12700">
            <a:solidFill>
              <a:srgbClr val="E8640A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62097" y="368317"/>
            <a:ext cx="640080" cy="6378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01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42996" y="366048"/>
            <a:ext cx="75895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A2A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Embedded Faculty</a:t>
            </a:r>
            <a:endParaRPr lang="en-US" sz="2600" dirty="0"/>
          </a:p>
        </p:txBody>
      </p:sp>
      <p:sp>
        <p:nvSpPr>
          <p:cNvPr id="7" name="Text 4"/>
          <p:cNvSpPr/>
          <p:nvPr/>
        </p:nvSpPr>
        <p:spPr>
          <a:xfrm>
            <a:off x="1920239" y="1426058"/>
            <a:ext cx="6858000" cy="4846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Credentialed high school teachers deliver college-level courses right at your campus. No commute, no strangers, just teachers your students already trust.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365760" y="2152312"/>
            <a:ext cx="2743200" cy="2468880"/>
          </a:xfrm>
          <a:prstGeom prst="rect">
            <a:avLst/>
          </a:prstGeom>
          <a:solidFill>
            <a:srgbClr val="FFFFFF"/>
          </a:solidFill>
          <a:ln w="12700">
            <a:noFill/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365760" y="2152312"/>
            <a:ext cx="2743200" cy="91440"/>
          </a:xfrm>
          <a:prstGeom prst="rect">
            <a:avLst/>
          </a:prstGeom>
          <a:solidFill>
            <a:srgbClr val="E37325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365756" y="2749856"/>
            <a:ext cx="2743201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A2A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Students Stay on Campus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365758" y="3229916"/>
            <a:ext cx="2743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transportation barriers. 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College credit earned in the same classrooms students already know.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3291840" y="2152312"/>
            <a:ext cx="2743200" cy="2468880"/>
          </a:xfrm>
          <a:prstGeom prst="rect">
            <a:avLst/>
          </a:prstGeom>
          <a:solidFill>
            <a:srgbClr val="FFFFFF"/>
          </a:solidFill>
          <a:ln w="12700">
            <a:noFill/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3291840" y="2152312"/>
            <a:ext cx="2743200" cy="91440"/>
          </a:xfrm>
          <a:prstGeom prst="rect">
            <a:avLst/>
          </a:prstGeom>
          <a:solidFill>
            <a:srgbClr val="E37325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3291839" y="2726996"/>
            <a:ext cx="2743199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A2A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Trusted Relationships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3291839" y="3255670"/>
            <a:ext cx="2743199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HS teachers who already have rapport make dual credit more accessible and less intimidating.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6217920" y="2152312"/>
            <a:ext cx="2743200" cy="2468880"/>
          </a:xfrm>
          <a:prstGeom prst="rect">
            <a:avLst/>
          </a:prstGeom>
          <a:solidFill>
            <a:srgbClr val="FFFFFF"/>
          </a:solidFill>
          <a:ln w="12700">
            <a:noFill/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6217920" y="2152312"/>
            <a:ext cx="2743200" cy="91440"/>
          </a:xfrm>
          <a:prstGeom prst="rect">
            <a:avLst/>
          </a:prstGeom>
          <a:solidFill>
            <a:srgbClr val="E37325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6217920" y="2726996"/>
            <a:ext cx="27432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A2A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Dual Qualification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6217918" y="3252776"/>
            <a:ext cx="2743200" cy="7086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Faculty meet both college instructor standards and Texas CTE requirements. Best of both worlds.</a:t>
            </a:r>
            <a:endParaRPr lang="en-US" sz="1200" dirty="0"/>
          </a:p>
        </p:txBody>
      </p:sp>
      <p:pic>
        <p:nvPicPr>
          <p:cNvPr id="21" name="Picture 20" descr="A orange and black logo&#10;&#10;AI-generated content may be incorrect.">
            <a:extLst>
              <a:ext uri="{FF2B5EF4-FFF2-40B4-BE49-F238E27FC236}">
                <a16:creationId xmlns:a16="http://schemas.microsoft.com/office/drawing/2014/main" id="{FCDFEEE4-6861-61E9-BE1C-506495485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1" y="1394748"/>
            <a:ext cx="1388067" cy="8032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65760" y="255322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9914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PILLARS 02, 03 &amp; 04</a:t>
            </a:r>
            <a:endParaRPr lang="en-US" sz="1100" dirty="0">
              <a:solidFill>
                <a:srgbClr val="099146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369423" y="686096"/>
            <a:ext cx="84124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Affordability &amp; Access: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No Student Left Behind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65754" y="2152312"/>
            <a:ext cx="2743200" cy="2369394"/>
          </a:xfrm>
          <a:prstGeom prst="rect">
            <a:avLst/>
          </a:prstGeom>
          <a:solidFill>
            <a:srgbClr val="2E2E2E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48" y="1687066"/>
            <a:ext cx="2743200" cy="502920"/>
          </a:xfrm>
          <a:prstGeom prst="rect">
            <a:avLst/>
          </a:prstGeom>
          <a:solidFill>
            <a:srgbClr val="099146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365757" y="1693217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02  Affordable Tuition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352047" y="2388618"/>
            <a:ext cx="2734084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09914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$45</a:t>
            </a:r>
            <a:endParaRPr lang="en-US" sz="5200" dirty="0">
              <a:solidFill>
                <a:srgbClr val="099146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352040" y="3211578"/>
            <a:ext cx="2743199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 semester credit hour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361155" y="3458466"/>
            <a:ext cx="2743200" cy="878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Well below the state average for dual credit. A full 3-credit course costs just $135. Less than a textbook at most universities.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3241530" y="1687066"/>
            <a:ext cx="2743200" cy="2834640"/>
          </a:xfrm>
          <a:prstGeom prst="rect">
            <a:avLst/>
          </a:prstGeom>
          <a:solidFill>
            <a:srgbClr val="2E2E2E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3246123" y="1687066"/>
            <a:ext cx="2743200" cy="502920"/>
          </a:xfrm>
          <a:prstGeom prst="rect">
            <a:avLst/>
          </a:prstGeom>
          <a:solidFill>
            <a:srgbClr val="E37325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246123" y="171449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03  Equity Access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3232344" y="2429214"/>
            <a:ext cx="27432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E37325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FREE</a:t>
            </a:r>
            <a:endParaRPr lang="en-US" sz="5200" dirty="0">
              <a:solidFill>
                <a:srgbClr val="E37325"/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3223233" y="3208942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economically disadvantaged students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250642" y="3456151"/>
            <a:ext cx="2715791" cy="878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remove financial barriers completely. Every student deserves a head start on college, regardless of zip code or income.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6172200" y="1687066"/>
            <a:ext cx="2743200" cy="2834640"/>
          </a:xfrm>
          <a:prstGeom prst="rect">
            <a:avLst/>
          </a:prstGeom>
          <a:solidFill>
            <a:srgbClr val="2E2E2E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6172200" y="1687066"/>
            <a:ext cx="2743200" cy="502920"/>
          </a:xfrm>
          <a:prstGeom prst="rect">
            <a:avLst/>
          </a:prstGeom>
          <a:solidFill>
            <a:srgbClr val="099146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6172200" y="171449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04  Free CTE Pathways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6172200" y="2429214"/>
            <a:ext cx="27432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09914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$0</a:t>
            </a:r>
            <a:endParaRPr lang="en-US" sz="5200" dirty="0">
              <a:solidFill>
                <a:srgbClr val="099146"/>
              </a:solidFill>
            </a:endParaRPr>
          </a:p>
        </p:txBody>
      </p:sp>
      <p:sp>
        <p:nvSpPr>
          <p:cNvPr id="21" name="Text 19"/>
          <p:cNvSpPr/>
          <p:nvPr/>
        </p:nvSpPr>
        <p:spPr>
          <a:xfrm>
            <a:off x="6167607" y="3208942"/>
            <a:ext cx="2743199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all CTE dual credit courses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163013" y="3457308"/>
            <a:ext cx="2743199" cy="878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career and technical dual credit course is completely free because workforce readiness should never cost extra.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365756" y="365904"/>
            <a:ext cx="640080" cy="640080"/>
          </a:xfrm>
          <a:prstGeom prst="rect">
            <a:avLst/>
          </a:prstGeom>
          <a:solidFill>
            <a:srgbClr val="E37325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2097" y="364554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bg1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05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142996" y="365904"/>
            <a:ext cx="75895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2A2A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Stackable Credentials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365760" y="1005840"/>
            <a:ext cx="8412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graduate high school already holding college credentials, and often industry certifications too.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685800" y="1737360"/>
            <a:ext cx="7772400" cy="594360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85800" y="1737360"/>
            <a:ext cx="77724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School CTE Coursework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914400" y="2468880"/>
            <a:ext cx="7315200" cy="594360"/>
          </a:xfrm>
          <a:prstGeom prst="rect">
            <a:avLst/>
          </a:prstGeom>
          <a:solidFill>
            <a:srgbClr val="E37325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14400" y="2468880"/>
            <a:ext cx="73152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Dual Credit Courses  →  College Credit Accumulates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1371600" y="3200400"/>
            <a:ext cx="6400800" cy="594360"/>
          </a:xfrm>
          <a:prstGeom prst="rect">
            <a:avLst/>
          </a:prstGeom>
          <a:solidFill>
            <a:srgbClr val="099146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1371600" y="3200400"/>
            <a:ext cx="6400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Industry-Recognized Credentials (where applicable)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1828800" y="3931920"/>
            <a:ext cx="5486400" cy="594360"/>
          </a:xfrm>
          <a:prstGeom prst="rect">
            <a:avLst/>
          </a:prstGeom>
          <a:solidFill>
            <a:srgbClr val="2A2A2A"/>
          </a:solidFill>
          <a:ln w="12700">
            <a:solidFill>
              <a:srgbClr val="2A2A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828800" y="3931920"/>
            <a:ext cx="54864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College Certificate Earned Before Graduation Day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365760" y="4663440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result: Students walk across the stage with a diploma AND a college credential in hand.</a:t>
            </a:r>
            <a:endParaRPr lang="en-US" sz="13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27522645-0C2B-8F1E-0F0E-793BC745D588}"/>
              </a:ext>
            </a:extLst>
          </p:cNvPr>
          <p:cNvSpPr/>
          <p:nvPr/>
        </p:nvSpPr>
        <p:spPr>
          <a:xfrm>
            <a:off x="362097" y="368317"/>
            <a:ext cx="640080" cy="6378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365760" y="237132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37325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WORKSHOP ACTIVITY</a:t>
            </a:r>
            <a:endParaRPr lang="en-US" sz="1100" dirty="0">
              <a:solidFill>
                <a:srgbClr val="E37325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369423" y="53721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Let's Put the Framework to Work</a:t>
            </a:r>
            <a:endParaRPr lang="en-US" sz="2600" dirty="0"/>
          </a:p>
        </p:txBody>
      </p:sp>
      <p:sp>
        <p:nvSpPr>
          <p:cNvPr id="6" name="Shape 3"/>
          <p:cNvSpPr/>
          <p:nvPr/>
        </p:nvSpPr>
        <p:spPr>
          <a:xfrm>
            <a:off x="365760" y="1234440"/>
            <a:ext cx="8412480" cy="3246120"/>
          </a:xfrm>
          <a:prstGeom prst="rect">
            <a:avLst/>
          </a:prstGeom>
          <a:solidFill>
            <a:srgbClr val="2E2E2E"/>
          </a:solidFill>
          <a:ln w="12700">
            <a:solidFill>
              <a:srgbClr val="E3732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40080" y="1417320"/>
            <a:ext cx="7955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E37325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YOUR SCENARIO:</a:t>
            </a:r>
            <a:endParaRPr lang="en-US" sz="1300" dirty="0">
              <a:solidFill>
                <a:srgbClr val="E37325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640080" y="1760220"/>
            <a:ext cx="78638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DDD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"A CTE teacher at your high school has the qualifications to teach dual credit welding. The students are interested. But the counselor is overwhelmed, the admissions forms require 6 separate steps, 3 of the students are economically disadvantaged, and the district hasn't done dual credit before."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640080" y="2948940"/>
            <a:ext cx="7955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099146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GROUP DISCUSSION:</a:t>
            </a:r>
            <a:endParaRPr lang="en-US" sz="1200" dirty="0">
              <a:solidFill>
                <a:srgbClr val="099146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640080" y="3383280"/>
            <a:ext cx="786384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 Where does this program break down under a traditional model?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 How would the LSCO 5-Pillar Framework solve each barrier?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 What's the FIRST action step you'd take Monday morning?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365760" y="4663440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minutes  |  Groups of 3-4  |  Be ready to share your #3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65760" y="262293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37325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OVERCOMING THE BANDWIDTH PROBLEM</a:t>
            </a:r>
            <a:endParaRPr lang="en-US" sz="1100" dirty="0">
              <a:solidFill>
                <a:srgbClr val="E37325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365760" y="514350"/>
            <a:ext cx="84124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A2A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Our Streamlined Enrollment Model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65760" y="1188720"/>
            <a:ext cx="3931920" cy="3151786"/>
          </a:xfrm>
          <a:prstGeom prst="rect">
            <a:avLst/>
          </a:prstGeom>
          <a:solidFill>
            <a:srgbClr val="FFEEEE"/>
          </a:solidFill>
          <a:ln w="12700">
            <a:solidFill>
              <a:srgbClr val="FFBBB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1369285"/>
            <a:ext cx="39319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CC333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TRADITIONAL APPROACH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640080" y="1917925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C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Student self-navigates college portal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40080" y="2256253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C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Separate admissions application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40080" y="2594581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C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TSI testing coordination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40080" y="2932909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C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Financial aid paperwork per student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40080" y="3271237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C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Multiple forms, multiple deadlines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40080" y="3609565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C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 Counselor chases 50+ students individually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4846320" y="1188720"/>
            <a:ext cx="3931920" cy="3151786"/>
          </a:xfrm>
          <a:prstGeom prst="rect">
            <a:avLst/>
          </a:prstGeom>
          <a:solidFill>
            <a:srgbClr val="EEFFEE"/>
          </a:solidFill>
          <a:ln w="12700">
            <a:solidFill>
              <a:srgbClr val="AADD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846320" y="1364771"/>
            <a:ext cx="39319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7A4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LSCO MODEL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5120640" y="1913411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45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Embedded faculty already on-site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5120640" y="2251739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45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Streamlined group admissions process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5120640" y="2590067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45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Coordinator handles registration steps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5120640" y="2928395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45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Automatic waivers for eligible students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5120640" y="3266723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45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CTE courses enrolled by pathway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5120640" y="3605051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45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One point of contact for your campus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365760" y="4640580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GOAL: Administrators and counselors serve students, not paperwork.</a:t>
            </a:r>
            <a:endParaRPr lang="en-US" sz="13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CO_DualCredit_Presentation  -  Read-Only" id="{CCCF6780-D307-CA46-8E47-A078A459E766}" vid="{7637E6D2-517A-5D4E-858E-6E3DCBABE3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854</Words>
  <Application>Microsoft Office PowerPoint</Application>
  <PresentationFormat>On-screen Show (16:9)</PresentationFormat>
  <Paragraphs>137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Credit Made Easy and Affordable - LSCO</dc:title>
  <dc:subject>PptxGenJS Presentation</dc:subject>
  <dc:creator>PptxGenJS</dc:creator>
  <cp:lastModifiedBy>Rayne L. Spell</cp:lastModifiedBy>
  <cp:revision>6</cp:revision>
  <dcterms:created xsi:type="dcterms:W3CDTF">2026-02-26T23:55:58Z</dcterms:created>
  <dcterms:modified xsi:type="dcterms:W3CDTF">2026-04-01T01:41:21Z</dcterms:modified>
</cp:coreProperties>
</file>